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9"/>
  </p:notesMasterIdLst>
  <p:sldIdLst>
    <p:sldId id="265" r:id="rId2"/>
    <p:sldId id="256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9144000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1D7D4B-CACE-6D4F-A011-C822D6F84D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D9DD1-322C-DA45-9BA8-BFD828FAFF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B05B11-A0E1-EB41-99C8-E4868B64FB82}" type="datetimeFigureOut">
              <a:rPr lang="en-US"/>
              <a:pPr>
                <a:defRPr/>
              </a:pPr>
              <a:t>3/2/22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871F35-8FDF-154E-83D2-C2707B791E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4395538-62E1-2D49-A79A-E8B2A83B3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9DFE5-6010-9A48-8544-7BE2FC8864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4C776-3E15-DF4D-A893-F2E3CAAA6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F80745-C8C0-DC4F-9BB8-558170C47B3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3455DAB7-9F3E-714D-AF40-A3D8DD32DC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4F6D9B8-D120-A24A-BEB6-24950180F7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3E2A3E8D-2B7A-3E4D-B2CD-48A3E9C6C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0EE296-9306-9F4A-B787-0ADDF87CC4AD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74A4C4B7-FFC9-F240-8769-FEB7575A31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BCED27D8-225F-024A-B43C-7238D715BF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000C114-DF04-8841-8DA6-F3D315F81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F1DBF9-C78D-3A42-BEAE-45FB9E2257C0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044C50B8-DEB6-3A46-9707-685A14FD0C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F7EE33E-AD0B-CD44-8F50-13C74E53C2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75D5F1A-8B6F-A44C-B8F7-1980BA2CD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B536B4-FF36-FD4E-BFE0-13A9185C412D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9919E0D9-2A2C-6A48-B463-0A009F2E7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DB9251FF-F209-4748-BF30-8AFD438191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C6B5575A-4DD6-CA4A-BECB-285A31542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282B88-FCAA-C94E-BEAD-38BEAEE32ADD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8AB1FAF-C068-9C4D-BFDB-A0F678859C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52E08D9C-191C-0E48-A736-85A220F072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CC51CE7-E36D-D547-A743-7985DE49C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279C1F-15ED-F046-A90F-7614F9B49EA8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EBFF42F-9C1B-394B-9DA0-CE75348233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27C5B99-14F5-A242-A662-8B99D60F97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63CBB59-7018-C54C-BF85-AE333AFA5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FE4324-BC2F-844B-8220-7695FA14B5AD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DA9F04B-DEDC-ED4F-8BF2-AFDD159EA4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6BCFC73-59B6-F943-BD1B-1D566A5C19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5A9A4A9E-62BA-5A49-AC6A-A5357F565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285C50-2074-DD4C-BC2D-A1B3559BFF6D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0C3C7C-6C9C-B948-8033-C197A556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B82E3C-99CA-D84F-AA83-8F3D16DEFF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8D762E-C1EF-5342-B2FF-28DE9839F5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4CD4D-09D5-7F40-B118-DD16737940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658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B2CF2-9476-2442-BD37-D8BFCAC01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02C829-8E87-5B4C-8A1D-AC6A5259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64376E-4611-B242-A367-3EB253978B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453E6-3FD5-7145-8624-BB6C124CB8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668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8836CA-2867-6A48-B949-529CF8AD88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BAE09B-E523-7142-96FE-EEE8011F9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334789-2CB0-404D-A069-28E0036536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67FED-66D1-EF49-84E2-55CD4CDCF7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733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672E71-C6C6-AB49-8547-EB86FC9DF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7380FB-FADF-5D4D-A8BE-353EBD967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531E52-5E73-4A41-9232-4528D28C97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C5965-18F0-B14A-85F3-23ECC521B8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25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024288-3D64-CC46-A86B-EC1575ED8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5A331A-FC6A-E84D-9776-129E2E764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A0BD4-73AD-4748-82EF-F0DACBFC8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07CC8-27C9-C744-88CF-A98C3E0EA2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47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231188-37A9-3E40-8963-C131596D6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554CD-DA88-5044-85B7-A6F499950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932A8C-CB21-6D4C-ABA3-6A3231150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4EBF2-061C-3245-9FA5-CCBB025151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945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FC19EA8-3AAE-EB4B-AF8A-FAA7396481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30D729-AD87-6543-ADD9-09461F0D5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0FF904-F4B9-F940-B257-4C12620E89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8DD47-AC39-984D-BBD7-F8E2D04319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888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E4B55F-227D-5740-B522-CAF5BB035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A9040F-86E3-E547-906F-E3A6F3B2B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6F98D6-EA9A-7841-8AF8-30FEE6EAC5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E81B7-10D7-3B49-925F-B699DD574B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636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F6CF5A-47EE-A646-81CA-84357100BA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63D580-9A7B-4D41-99C9-2A2B263BC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F48275-68AE-E644-A719-978B95907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87C7-B6E3-5B46-A293-919C8DD2D2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055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23587-D70C-5A46-AE7C-22599A282E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60579-A7A6-F44E-A08F-A2B5648E0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76322D-49DC-F844-AA58-8BC308076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C9C40-3ADE-1F45-94AF-57040E9635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602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6C2CC2-F75F-EF49-8D55-2C5EDC371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D9D772-230D-384B-A750-363AF83AAD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95BA5-CE2C-2F41-8C26-5FABF1904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D525A-1E96-CF40-BAC6-C22AA5E216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629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afety_land_A4">
            <a:extLst>
              <a:ext uri="{FF2B5EF4-FFF2-40B4-BE49-F238E27FC236}">
                <a16:creationId xmlns:a16="http://schemas.microsoft.com/office/drawing/2014/main" id="{75D3F28C-FF3C-D747-BA4C-C71D4E862A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588C87E8-BD15-8D47-BFDA-85704C9B1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034F2277-62EB-B148-9187-05F6703D3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179383A-E334-C648-A113-4B2F3F7D2C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F7DDDB-1EA3-5542-9278-BFC19FE420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53318B4-F5E6-ED4C-9665-F8E1722604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08ECBD-8C3A-DF42-B38E-4BE18649362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7E2428F2-68A5-0E41-A7CF-CC2EC5B12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chemeClr val="tx2"/>
                </a:solidFill>
                <a:latin typeface="Comic Sans MS" panose="030F0902030302020204" pitchFamily="66" charset="0"/>
              </a:rPr>
              <a:t>Pobl sy’n ein helpu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CF5E5FCC-2862-C64E-A7C0-36339ED65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3200">
                <a:latin typeface="Comic Sans MS" panose="030F0902030302020204" pitchFamily="66" charset="0"/>
              </a:rPr>
              <a:t>Gweithgaredd 2c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altLang="en-US" sz="3200">
                <a:latin typeface="Comic Sans MS" panose="030F0902030302020204" pitchFamily="66" charset="0"/>
              </a:rPr>
              <a:t>Ysgol – Cardiau lleoliad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06750AF8-39FA-0648-9A38-2743E944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00711201501_kuchyne">
            <a:extLst>
              <a:ext uri="{FF2B5EF4-FFF2-40B4-BE49-F238E27FC236}">
                <a16:creationId xmlns:a16="http://schemas.microsoft.com/office/drawing/2014/main" id="{9BE8CCAD-4ED7-8B48-93F7-E6DA543F0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297021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CHILDREN">
            <a:extLst>
              <a:ext uri="{FF2B5EF4-FFF2-40B4-BE49-F238E27FC236}">
                <a16:creationId xmlns:a16="http://schemas.microsoft.com/office/drawing/2014/main" id="{7EFA27A7-3D51-A540-AE2F-4C0629CC1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765175"/>
            <a:ext cx="32559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Classroom%20017">
            <a:extLst>
              <a:ext uri="{FF2B5EF4-FFF2-40B4-BE49-F238E27FC236}">
                <a16:creationId xmlns:a16="http://schemas.microsoft.com/office/drawing/2014/main" id="{39E3882B-649E-6B44-A646-D8404322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20938"/>
            <a:ext cx="2894012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KV_arms_up">
            <a:extLst>
              <a:ext uri="{FF2B5EF4-FFF2-40B4-BE49-F238E27FC236}">
                <a16:creationId xmlns:a16="http://schemas.microsoft.com/office/drawing/2014/main" id="{AA7F6D03-DF10-3E4D-8655-72BFBA759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0938"/>
            <a:ext cx="3295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sysstarwalk2">
            <a:extLst>
              <a:ext uri="{FF2B5EF4-FFF2-40B4-BE49-F238E27FC236}">
                <a16:creationId xmlns:a16="http://schemas.microsoft.com/office/drawing/2014/main" id="{E58A9372-70D5-AA41-984D-F1B11453C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221163"/>
            <a:ext cx="27305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2">
            <a:extLst>
              <a:ext uri="{FF2B5EF4-FFF2-40B4-BE49-F238E27FC236}">
                <a16:creationId xmlns:a16="http://schemas.microsoft.com/office/drawing/2014/main" id="{C3AD29F6-F52B-A44C-B660-30F7BBE00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88913"/>
            <a:ext cx="4559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GB" altLang="en-US" sz="1000">
                <a:solidFill>
                  <a:srgbClr val="FF0000"/>
                </a:solidFill>
              </a:rPr>
            </a:br>
            <a:r>
              <a:rPr lang="en-GB" altLang="en-US" b="1">
                <a:solidFill>
                  <a:srgbClr val="FF0000"/>
                </a:solidFill>
              </a:rPr>
              <a:t>Ysgol – Cardiau lleoliad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0D2CC131-424F-3649-8C1D-4F402E241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00711201501_kuchyne">
            <a:extLst>
              <a:ext uri="{FF2B5EF4-FFF2-40B4-BE49-F238E27FC236}">
                <a16:creationId xmlns:a16="http://schemas.microsoft.com/office/drawing/2014/main" id="{C2E7D9CC-D54B-F94D-8215-711AF9332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80645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2675314C-369D-E440-9341-826EB7179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HILDREN">
            <a:extLst>
              <a:ext uri="{FF2B5EF4-FFF2-40B4-BE49-F238E27FC236}">
                <a16:creationId xmlns:a16="http://schemas.microsoft.com/office/drawing/2014/main" id="{8671777F-295B-B744-A238-585D0BC99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969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458D1A82-3EA5-5247-999A-82F804A1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lassroom%20017">
            <a:extLst>
              <a:ext uri="{FF2B5EF4-FFF2-40B4-BE49-F238E27FC236}">
                <a16:creationId xmlns:a16="http://schemas.microsoft.com/office/drawing/2014/main" id="{575742DE-7148-A049-BA08-17423906F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39457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C06AA99A-CCD6-6542-BF02-1B4AB14C8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KV_arms_up">
            <a:extLst>
              <a:ext uri="{FF2B5EF4-FFF2-40B4-BE49-F238E27FC236}">
                <a16:creationId xmlns:a16="http://schemas.microsoft.com/office/drawing/2014/main" id="{03C193C7-7371-8447-958B-5C8CEE854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908050"/>
            <a:ext cx="73914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C4762ACB-60F6-BD4C-8AD1-CEE759539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ysstarwalk2">
            <a:extLst>
              <a:ext uri="{FF2B5EF4-FFF2-40B4-BE49-F238E27FC236}">
                <a16:creationId xmlns:a16="http://schemas.microsoft.com/office/drawing/2014/main" id="{C109E830-CB2F-0B4D-908E-A49039DB3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6624638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7C2DD437-3F0D-BF48-96E8-CB8C27DD6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2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CC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85</Words>
  <Application>Microsoft Macintosh PowerPoint</Application>
  <PresentationFormat>On-screen Show (4:3)</PresentationFormat>
  <Paragraphs>18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Wales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2 School location cards</dc:title>
  <dc:creator>northwalespolice</dc:creator>
  <cp:lastModifiedBy>Andy Holland</cp:lastModifiedBy>
  <cp:revision>15</cp:revision>
  <dcterms:created xsi:type="dcterms:W3CDTF">2008-09-04T11:11:07Z</dcterms:created>
  <dcterms:modified xsi:type="dcterms:W3CDTF">2022-03-02T23:43:50Z</dcterms:modified>
</cp:coreProperties>
</file>