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5"/>
  </p:notesMasterIdLst>
  <p:sldIdLst>
    <p:sldId id="261" r:id="rId2"/>
    <p:sldId id="260" r:id="rId3"/>
    <p:sldId id="256" r:id="rId4"/>
    <p:sldId id="257" r:id="rId5"/>
    <p:sldId id="259" r:id="rId6"/>
    <p:sldId id="267" r:id="rId7"/>
    <p:sldId id="258" r:id="rId8"/>
    <p:sldId id="268" r:id="rId9"/>
    <p:sldId id="270" r:id="rId10"/>
    <p:sldId id="264" r:id="rId11"/>
    <p:sldId id="265" r:id="rId12"/>
    <p:sldId id="266" r:id="rId13"/>
    <p:sldId id="271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683FC3-5281-0649-81EA-862FE113EF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EFF19-5D25-7242-B023-8711E6DC9B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1EE8B69-09CA-5641-AEC2-6BCFC2B46653}" type="datetimeFigureOut">
              <a:rPr lang="en-GB"/>
              <a:pPr>
                <a:defRPr/>
              </a:pPr>
              <a:t>02/03/2022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15082A-96A3-304A-8886-0DFF40CB3B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502536C-D719-AF4B-B596-EA4BBB4B8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859BF-523B-DF4E-811F-0EA8659FA0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893AA-20C0-F44C-8CDB-72AB75B1D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884BD-785D-EC48-99EF-007F1CF2EF8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1DE226E-E157-7D46-9351-F708EF880E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209CD24-443E-2E46-9689-748EA9A919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D89E3BB-689D-5745-811C-B50CA16D9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9B3B97-42A1-3349-A70B-F71D07BF8F09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B590C5B-4A57-764B-AFF1-33B1D1E256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6F31773-DE21-8344-BEC7-76BB5A2613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8812D45-7987-C449-9029-09A324054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8C430F-DA7F-4149-8E3A-B8161C7EFCFA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6C9B2AF-9BD9-054C-B3E5-3628C33376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BBF8142-C697-5949-A7F5-C9D28A8F4C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8662286-ED0A-9144-9598-86C7F1E5A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9B5E29-4840-5C48-9A80-76B0CEDF8D5A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F5233AAB-8F86-5F4D-9FEF-07AD0D7DA3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5FF7714-7386-4E4A-8652-C0699946A0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A1B84D3-BC22-8A4E-BAE1-8897820CB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ED8076-59D4-0845-AB58-20EA83BC643C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E973D39-D21C-404A-8488-E755F3320C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39A30B7-6FC9-FD4C-858D-0694D6B6D3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3A17E43F-6AEE-5848-A6DA-39FCBEDB6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A6DC69-5A7E-B54A-9710-880151CD6680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722C1B7-7AE5-1649-B252-50DDD4E501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11A80DD-88FA-004D-881E-704DB48446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8348F8A-C653-F740-830B-65857F41E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4CB05-B25A-4A4B-835F-A81AA1E3AA37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6C943EF-BDEF-054A-81C9-7AEEE1A644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279C320-EEBA-EB40-B658-E5DC7B74AE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415364C-88E6-6045-BB4D-4BE706395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EDB462-F07C-054E-B3A0-1C6FA314FA19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B533198-9BDA-7848-86DC-F379CF161D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6A54F55-84C9-874D-9D62-0EDCDEAA57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45A6638-A455-7241-9EA2-7C581E7C5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6A1E5D-FA9B-A24A-BC9C-11939FA53D06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FCA24E3-6333-684E-ABEC-72A85F2717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837DD56-93A0-8347-A4EA-3F6E9B821B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6693F2B0-B467-0343-A518-7E44E3EEDA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C7E8AF-1E89-B34F-B88D-50D4EAEBA6D6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D6DC5B1-4686-5F45-873F-698E3896A0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5B290BD-F88A-324B-929E-D8EE4148E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98A39A0-DD10-C54D-9FE3-606CA8EFB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84CFC7-A2E3-8443-A972-D3DC8289CE20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C17EE9D-ABFE-414D-A414-607B25D0E4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976E880-C2A6-4C47-A44B-F49DE101E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3D248E8-7A4F-934F-81B4-8054C54CB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557890-6866-E742-9B7B-2BCC28C9FAB0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503C317-E573-AE4D-898E-AFA6986845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76FD092-416B-5547-99E8-D0E98915A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36D408B-E8E7-7642-99BF-07AB3D208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2FE12-8378-7E4F-A623-21F8318FF08E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D7D0649-E9CB-BE41-8130-D1AA64D7E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5A8D52B-1875-7B45-8E49-7F12EE862F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A1F8178A-BECE-1A43-A3B4-3987F5E81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CBDA05-38B3-F144-B281-BE4516A2B274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8FAC92-7B2F-E047-9B22-9DA56AC3E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C1ADA0-4AB0-4F4E-9BFF-01EBE83FE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B8C20F-92F8-6B4C-BD6E-4C2AC024B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5FBE9-5C97-9D4D-9A91-7B0B969942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045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65D6C1-A843-8342-B4A8-5B768C281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D1CF1E-4F12-404A-B935-F4811B554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874A5E-A8B1-C94D-94C0-DDE762BC1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DF6CE-7BA9-7B42-B71D-31EB0548AD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515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DD8792-45B1-914E-80F8-81ADEF01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21C7F3-5A03-334E-AEA9-17542164B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4FBF70-24A7-394C-967F-E8D0CB856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74A65-F8CF-A649-835B-35BBA40422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79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2C4EE8-DE1A-084F-A9FA-8A6F9DE2B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8F12A6-7270-C54F-8FEF-857747615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F5C554-9DA0-BA47-8667-4F57C8D67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D76CB-AE46-2543-8829-4CC1B9CAB0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654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CBDA6C-B7D3-2C4C-B322-014BBFDFE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29906F-C9D2-9D41-ABCB-2FF4133A4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335F5-D63D-F946-9A39-4CA01EB53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12131-C795-914F-B106-916099D697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009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687F5E-F170-ED45-AD33-CE9723942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DBBC5-D17E-2B43-AF04-3814E146E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A2E29-92ED-E340-865C-D61492393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8F250-66B7-EA46-901C-AEC8246112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937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671B-3A77-6C4E-B3BD-1DB78FFBE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B3B263-FEE7-3F42-938D-F7B7AD6BB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E6A868-E6DF-BF42-A6C4-CBA181E7A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417F6-EC85-F347-BA56-AA3BA66711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2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7FE927-9935-B84C-BE27-BEA0F4F17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8276CD-F1CA-734C-8CE5-7F46F02D9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A69CA2-7E45-3D45-968D-489427A07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3B629-889F-E844-9865-2203EE1E98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782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A94EE1-9592-4E43-9794-56A399056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21C409-23E2-FA45-8ED0-60C698668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2EEC7E-189A-8D4B-8816-08B117F15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B888B-81BA-D84C-92DD-633F1B3864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349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B1D0F-441A-E54A-A85E-14E2EC310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73170B-D90A-E443-BC5E-7F0A442745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19349E-1EA9-8149-9C4F-CDF8F2687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D56E8-101A-5344-8CE7-CAB9D6FF1C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690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D4920-70C1-8D4C-AEF0-620B1025B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9AB69-66BC-BD47-8850-2598BFDA9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4148F-7583-8743-8BFF-8BE7ED20B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12B53-A5E6-9F4D-B295-E5BD1FBB69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386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BE721F-9E2D-644B-809F-21CFA3253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C530B1-7479-3C4E-AE97-74147F63A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D23189-A0C0-B946-829B-68AC9717AC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7F7A89-E026-D04E-8568-CB11A17EF5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9D3DE1-CA1F-9E43-A023-0B56FC04F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35658C-354A-DE4A-8A19-2E21ED5C543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0732B76-018A-5940-916E-284E56CF5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E4AEA42-0FF6-3949-A257-12877CC2A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0FDA406-135C-8748-9477-AF160A73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966075" cy="48355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chool Logo  07">
            <a:extLst>
              <a:ext uri="{FF2B5EF4-FFF2-40B4-BE49-F238E27FC236}">
                <a16:creationId xmlns:a16="http://schemas.microsoft.com/office/drawing/2014/main" id="{368754F7-1D7F-B248-9F80-F70B94C3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941888"/>
            <a:ext cx="865188" cy="11858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896090CB-1603-8141-ABCC-D5266E4B4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700213"/>
            <a:ext cx="25923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>
                <a:solidFill>
                  <a:schemeClr val="bg1"/>
                </a:solidFill>
                <a:latin typeface="Comic Sans MS" panose="030F0902030302020204" pitchFamily="66" charset="0"/>
              </a:rPr>
              <a:t>(5c) Diwrnod Jack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32935D2-2AF9-BD4B-A7AB-9AF1B354B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F232099-87DD-EE4C-B6E9-88C183C1B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B534CD05-EE39-E847-9702-B5292BC4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92150"/>
            <a:ext cx="8458200" cy="511333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School Logo  07">
            <a:extLst>
              <a:ext uri="{FF2B5EF4-FFF2-40B4-BE49-F238E27FC236}">
                <a16:creationId xmlns:a16="http://schemas.microsoft.com/office/drawing/2014/main" id="{D2CEE143-A122-AA48-8E51-5422B555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229225"/>
            <a:ext cx="865188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48D08547-D877-C64F-A5F8-AC09B152F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1"/>
                </a:solidFill>
              </a:rPr>
              <a:t>9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25AAB3F-0A1A-AF4D-9C84-1B890C1F8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A79DCA0-5E1A-9D4D-9D55-BA32E174A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9209F464-F8D4-5847-9B5E-D2166A3F9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65175"/>
            <a:ext cx="8458200" cy="504031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School Logo  07">
            <a:extLst>
              <a:ext uri="{FF2B5EF4-FFF2-40B4-BE49-F238E27FC236}">
                <a16:creationId xmlns:a16="http://schemas.microsoft.com/office/drawing/2014/main" id="{D1DAF750-6FE9-9E41-9471-97BA8469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865187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>
            <a:extLst>
              <a:ext uri="{FF2B5EF4-FFF2-40B4-BE49-F238E27FC236}">
                <a16:creationId xmlns:a16="http://schemas.microsoft.com/office/drawing/2014/main" id="{0C4046AD-B726-D946-B6AA-88D9B1614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576263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1"/>
                </a:solidFill>
              </a:rPr>
              <a:t>10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049D749-A7D9-0542-B907-DE06045A9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6857191-0260-9D4E-8967-E476FF864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C1CBA94D-D433-D342-944C-8DC0C115A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323262" cy="49704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School Logo  07">
            <a:extLst>
              <a:ext uri="{FF2B5EF4-FFF2-40B4-BE49-F238E27FC236}">
                <a16:creationId xmlns:a16="http://schemas.microsoft.com/office/drawing/2014/main" id="{45A6A909-1A43-8D4D-961F-A98C54D1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865187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>
            <a:extLst>
              <a:ext uri="{FF2B5EF4-FFF2-40B4-BE49-F238E27FC236}">
                <a16:creationId xmlns:a16="http://schemas.microsoft.com/office/drawing/2014/main" id="{EDE5E4FB-74C0-C643-BC73-FA880637C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6477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1"/>
                </a:solidFill>
              </a:rPr>
              <a:t>11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FA4774F-C0E7-B54A-AFD3-7F94731AF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9707FC2-63CC-0246-B628-C51C0C362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05CB699-C742-154A-8C73-9892E360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966075" cy="48355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School Logo  07">
            <a:extLst>
              <a:ext uri="{FF2B5EF4-FFF2-40B4-BE49-F238E27FC236}">
                <a16:creationId xmlns:a16="http://schemas.microsoft.com/office/drawing/2014/main" id="{918515BD-928B-6F49-A522-141C73E2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941888"/>
            <a:ext cx="865188" cy="11858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5A6FF528-7E28-F341-AEAC-8355754A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00213"/>
            <a:ext cx="3024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>
                <a:solidFill>
                  <a:schemeClr val="bg1"/>
                </a:solidFill>
                <a:latin typeface="Comic Sans MS" panose="030F0902030302020204" pitchFamily="66" charset="0"/>
              </a:rPr>
              <a:t>Beth ydych chi’n meddwl ddigwyddodd nesaf?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E21B5C97-CE4B-1046-B44E-2E0F6121C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3AC7A132-08BA-0442-9DE6-4B3758F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423275" cy="4735512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6" descr="School Logo  07">
            <a:extLst>
              <a:ext uri="{FF2B5EF4-FFF2-40B4-BE49-F238E27FC236}">
                <a16:creationId xmlns:a16="http://schemas.microsoft.com/office/drawing/2014/main" id="{2CF4F4CF-602E-2049-A5C2-7B14D60A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13325"/>
            <a:ext cx="865188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7">
            <a:extLst>
              <a:ext uri="{FF2B5EF4-FFF2-40B4-BE49-F238E27FC236}">
                <a16:creationId xmlns:a16="http://schemas.microsoft.com/office/drawing/2014/main" id="{7107927B-42C7-1142-ADB5-05493B098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1"/>
                </a:solidFill>
              </a:rPr>
              <a:t>1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78CC2F-5C66-854C-879B-6461F10A4D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571A00E-A1B2-D64F-942C-305FE12FD0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4" descr="New Image">
            <a:extLst>
              <a:ext uri="{FF2B5EF4-FFF2-40B4-BE49-F238E27FC236}">
                <a16:creationId xmlns:a16="http://schemas.microsoft.com/office/drawing/2014/main" id="{6BA94DED-D134-174E-B7FE-08966476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388350" cy="496887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School Logo  07">
            <a:extLst>
              <a:ext uri="{FF2B5EF4-FFF2-40B4-BE49-F238E27FC236}">
                <a16:creationId xmlns:a16="http://schemas.microsoft.com/office/drawing/2014/main" id="{5D5729AC-F3CF-FB4C-8F0B-E11444546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084763"/>
            <a:ext cx="865188" cy="11858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62E03024-EC6D-134F-B5E6-8483C871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1"/>
                </a:solidFill>
              </a:rPr>
              <a:t>2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B026BD9-0464-494C-8313-0F1F9060A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0E1A4A11-4C57-3A4F-B84C-C98BCBA5B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135937" cy="49958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5" descr="School Logo  07">
            <a:extLst>
              <a:ext uri="{FF2B5EF4-FFF2-40B4-BE49-F238E27FC236}">
                <a16:creationId xmlns:a16="http://schemas.microsoft.com/office/drawing/2014/main" id="{FFC64FE4-4703-A446-90EA-D8FE8767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13325"/>
            <a:ext cx="865188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6">
            <a:extLst>
              <a:ext uri="{FF2B5EF4-FFF2-40B4-BE49-F238E27FC236}">
                <a16:creationId xmlns:a16="http://schemas.microsoft.com/office/drawing/2014/main" id="{353CABC1-137C-3643-BF4C-2CE19CAA9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1"/>
                </a:solidFill>
              </a:rPr>
              <a:t>3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C73CDC1-3211-1C45-B166-ADBDE3165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FA2043C-9C4D-424C-94A3-64564407C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E0C32B4-F237-D245-A752-C005D299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226425" cy="496887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6" descr="School Logo  07">
            <a:extLst>
              <a:ext uri="{FF2B5EF4-FFF2-40B4-BE49-F238E27FC236}">
                <a16:creationId xmlns:a16="http://schemas.microsoft.com/office/drawing/2014/main" id="{6DC8A34B-6211-A446-A11C-043A458C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157788"/>
            <a:ext cx="865187" cy="11858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7">
            <a:extLst>
              <a:ext uri="{FF2B5EF4-FFF2-40B4-BE49-F238E27FC236}">
                <a16:creationId xmlns:a16="http://schemas.microsoft.com/office/drawing/2014/main" id="{72B039AB-0AEE-5A43-B176-B95E8A26C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1"/>
                </a:solidFill>
              </a:rPr>
              <a:t>4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2EF6D47-E943-3B42-A0D2-6A2576270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25A6552-A81F-084A-98B6-72096D9C8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5B8DCA6-075E-5B49-A9E4-E345F12C8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8458200" cy="511333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School Logo  07">
            <a:extLst>
              <a:ext uri="{FF2B5EF4-FFF2-40B4-BE49-F238E27FC236}">
                <a16:creationId xmlns:a16="http://schemas.microsoft.com/office/drawing/2014/main" id="{2C8D61B2-BC4E-2741-9A5B-4AB9A085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865187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9226E5BF-3E77-DE4D-8EDF-DCAB67985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1"/>
                </a:solidFill>
              </a:rPr>
              <a:t>5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17526CF-7115-644A-B3B6-68E657CA8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F0AA8D-7FD5-F048-B98B-3BEBB7B29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A1FD567-3377-364A-80AB-FB512921F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53425" cy="4987925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School Logo  07">
            <a:extLst>
              <a:ext uri="{FF2B5EF4-FFF2-40B4-BE49-F238E27FC236}">
                <a16:creationId xmlns:a16="http://schemas.microsoft.com/office/drawing/2014/main" id="{0084CDB3-E4AB-664F-9243-0E423DEE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84763"/>
            <a:ext cx="865188" cy="11858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869FC76D-DE4B-B74B-8063-B72C1D858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1"/>
                </a:solidFill>
              </a:rPr>
              <a:t>6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A1D8AF2-E030-8D43-8010-0C0ED3BB1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DD8B8E25-7B39-7047-BADC-7E48D1C7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280400" cy="5113338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6" descr="School Logo  07">
            <a:extLst>
              <a:ext uri="{FF2B5EF4-FFF2-40B4-BE49-F238E27FC236}">
                <a16:creationId xmlns:a16="http://schemas.microsoft.com/office/drawing/2014/main" id="{F80AFF03-C571-D840-B283-7B250B89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865187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7">
            <a:extLst>
              <a:ext uri="{FF2B5EF4-FFF2-40B4-BE49-F238E27FC236}">
                <a16:creationId xmlns:a16="http://schemas.microsoft.com/office/drawing/2014/main" id="{0BCCE7D8-C8BE-0E41-B676-9361813F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4A0DED4-00DD-EF46-98C0-6FB8DF47E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A9A5204-8D4C-C041-A3CD-2A56461BE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232E0988-E9FC-3940-9A20-9E2B19DC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8116888" cy="50673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School Logo  07">
            <a:extLst>
              <a:ext uri="{FF2B5EF4-FFF2-40B4-BE49-F238E27FC236}">
                <a16:creationId xmlns:a16="http://schemas.microsoft.com/office/drawing/2014/main" id="{984E4BC5-4FF5-D44A-9FF6-EE0A8068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229225"/>
            <a:ext cx="865187" cy="1185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05E5D1BD-B16B-6641-84D1-512943A4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342900" cy="457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1"/>
                </a:solidFill>
              </a:rPr>
              <a:t>8</a:t>
            </a:r>
            <a:endParaRPr lang="en-GB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36</Words>
  <Application>Microsoft Macintosh PowerPoint</Application>
  <PresentationFormat>On-screen Show (4:3)</PresentationFormat>
  <Paragraphs>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Swpuser</dc:creator>
  <cp:lastModifiedBy>Andy Holland</cp:lastModifiedBy>
  <cp:revision>10</cp:revision>
  <dcterms:created xsi:type="dcterms:W3CDTF">2011-06-16T22:10:08Z</dcterms:created>
  <dcterms:modified xsi:type="dcterms:W3CDTF">2022-03-02T23:44:04Z</dcterms:modified>
</cp:coreProperties>
</file>