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89" d="100"/>
          <a:sy n="89" d="100"/>
        </p:scale>
        <p:origin x="3368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11C1DD-DDDA-F94A-BC79-9EC4574D2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E77381-DE16-194E-ADF0-EBD549FE82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708925-04C0-EC46-A4A6-B94E88A986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7EAF2-DE24-8F4E-AD66-44ADFA12C4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05988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C1A184-5697-084B-B097-D6D34406F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965861-A9CB-BC40-8606-6B52D05C7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A22C77-71C4-0F47-AE32-153274772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E9052-6397-2D40-BBB1-E5C83E7D4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07133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D2DCA1-70AB-3542-A5F2-678FE0011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0EDAE7-D667-F246-A256-F98F5FCA80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CA4B85-C25E-8D4E-BF59-B32591A42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E6E98-39B2-4249-AB86-75192099FC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00286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6C2060-A638-5740-92B1-4B52BA9540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8A6D44-B08C-FB43-888E-4F1A38D1C5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C90E43-1A3C-A44E-9BC1-8261B7FA1C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60A1E-4496-F544-9B41-AE0142E29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85078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F0EB1A-4FBF-F846-8C97-BB1C15510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71A054-780B-1449-8E71-BF9E7ACA59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887B12-F4BD-454F-A479-BB3197A21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02FD6-FA90-8546-994B-F7199F64A7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5867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31DFE6-17F3-0548-BA38-E4B54CE59A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1DF4A4-CEE1-5742-AE08-A034E8CF78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A95A6C-AA3F-DC43-BA4A-474E58828F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F9C60-7965-1C41-8ABE-CB66314B6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275827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6D059DE-6699-2142-B4B0-401C70DC25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F718A9D-4580-8944-B3B5-D249E9F718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2C9D683-321F-BE42-A288-20F7F5351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E8B0F-EA46-3A45-915D-F1ED49DF5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2543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CAC6201-E2A5-E240-9063-72E8FE2E4F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63F3AC-488A-CD47-8B01-5A2808E028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422971-43B1-F946-AD5A-9FBB41149D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65875-D017-C044-9ECE-B99E44BF1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85122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BA9A03-BCD7-D74A-8BC1-BC83452922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1EAB48-E52E-CB41-BE23-4A5D511AC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A2655A-E678-4D47-82F2-838CF9502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92802-8ECB-BA4F-B1B4-0550EE203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18956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6A6E3D-059E-DB42-A0D1-ABD45891AE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6D12EB-8C84-A949-9C0F-F2AE4CB68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A8D1F6-2FEF-4C4D-A0CE-B97402405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05F6A-0045-8146-AC1E-049B42D30C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624317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DBB4E2-E179-3244-9D6E-3EC9B94F8A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B30E4F-2420-E549-AE74-CADCB56AE8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DAA01F-7BBC-A344-91CB-FB57BE4D3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A89F9-40FD-B348-8CCC-3C5263216E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48090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86B7E07-3639-034E-ADC7-41B673085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F52225-CDC9-0A49-B590-979B62F21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24D314-407C-444E-BD21-AB57857836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9ABA50-41DC-0946-9333-8978C860B2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597C33E-DDDA-984D-BACF-86A50C182B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E55EA3-AA49-044D-A3E2-BA54C63BA47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safety_portrait_A4">
            <a:extLst>
              <a:ext uri="{FF2B5EF4-FFF2-40B4-BE49-F238E27FC236}">
                <a16:creationId xmlns:a16="http://schemas.microsoft.com/office/drawing/2014/main" id="{B102E75F-7587-D84C-9661-641ABD7DF1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A0E819D4-95E2-464C-987E-8C59EFA0E3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52513" y="6300788"/>
            <a:ext cx="4800600" cy="1903412"/>
          </a:xfrm>
        </p:spPr>
        <p:txBody>
          <a:bodyPr/>
          <a:lstStyle/>
          <a:p>
            <a:pPr eaLnBrk="1" hangingPunct="1"/>
            <a:r>
              <a:rPr lang="en-GB" altLang="en-US" sz="7200">
                <a:solidFill>
                  <a:srgbClr val="FF0000"/>
                </a:solidFill>
                <a:latin typeface="Comic Sans MS" panose="030F0902030302020204" pitchFamily="66" charset="0"/>
              </a:rPr>
              <a:t>home</a:t>
            </a:r>
          </a:p>
        </p:txBody>
      </p:sp>
      <p:pic>
        <p:nvPicPr>
          <p:cNvPr id="2051" name="Picture 4" descr="house_clipart_91">
            <a:extLst>
              <a:ext uri="{FF2B5EF4-FFF2-40B4-BE49-F238E27FC236}">
                <a16:creationId xmlns:a16="http://schemas.microsoft.com/office/drawing/2014/main" id="{2818F3DA-F771-974E-A3DF-B8C81BFCE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900113"/>
            <a:ext cx="5689600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>
            <a:extLst>
              <a:ext uri="{FF2B5EF4-FFF2-40B4-BE49-F238E27FC236}">
                <a16:creationId xmlns:a16="http://schemas.microsoft.com/office/drawing/2014/main" id="{D9F2CB9F-8D60-7047-824C-94E0FB8E0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8915400"/>
            <a:ext cx="3917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800" b="1">
                <a:latin typeface="Comic Sans MS" panose="030F0902030302020204" pitchFamily="66" charset="0"/>
              </a:rPr>
              <a:t>© Copyright of Gwent Police © Hawlfraint Heddlu Gwent</a:t>
            </a:r>
          </a:p>
          <a:p>
            <a:endParaRPr lang="en-GB" alt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school_house">
            <a:extLst>
              <a:ext uri="{FF2B5EF4-FFF2-40B4-BE49-F238E27FC236}">
                <a16:creationId xmlns:a16="http://schemas.microsoft.com/office/drawing/2014/main" id="{DD291BCB-317B-DC45-BD2A-406EE6CB1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539750"/>
            <a:ext cx="5589587" cy="558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>
            <a:extLst>
              <a:ext uri="{FF2B5EF4-FFF2-40B4-BE49-F238E27FC236}">
                <a16:creationId xmlns:a16="http://schemas.microsoft.com/office/drawing/2014/main" id="{CC15CC93-1385-174E-9DE3-A5A580A54788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>
          <a:xfrm>
            <a:off x="981075" y="6156325"/>
            <a:ext cx="4800600" cy="1008063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GB" altLang="en-US" sz="7200" b="1">
                <a:solidFill>
                  <a:srgbClr val="FF0000"/>
                </a:solidFill>
                <a:latin typeface="Comic Sans MS" panose="030F0902030302020204" pitchFamily="66" charset="0"/>
              </a:rPr>
              <a:t>school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5BAFABDE-68A8-6F47-A65D-628DEAC15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8915400"/>
            <a:ext cx="3917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800" b="1">
                <a:latin typeface="Comic Sans MS" panose="030F0902030302020204" pitchFamily="66" charset="0"/>
              </a:rPr>
              <a:t>© Copyright of Gwent Police © Hawlfraint Heddlu Gwent</a:t>
            </a:r>
          </a:p>
          <a:p>
            <a:endParaRPr lang="en-GB" alt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appy-face">
            <a:extLst>
              <a:ext uri="{FF2B5EF4-FFF2-40B4-BE49-F238E27FC236}">
                <a16:creationId xmlns:a16="http://schemas.microsoft.com/office/drawing/2014/main" id="{A383876E-A6AC-9D4E-94B2-47E36AF8B545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5175" y="1692275"/>
            <a:ext cx="5257800" cy="5126038"/>
          </a:xfrm>
          <a:noFill/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C2C08826-4173-FF4A-B788-AC400362E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8915400"/>
            <a:ext cx="3917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800" b="1">
                <a:latin typeface="Comic Sans MS" panose="030F0902030302020204" pitchFamily="66" charset="0"/>
              </a:rPr>
              <a:t>© Copyright of Gwent Police © Hawlfraint Heddlu Gwent</a:t>
            </a:r>
          </a:p>
          <a:p>
            <a:endParaRPr lang="en-GB" altLang="en-US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sad-face">
            <a:extLst>
              <a:ext uri="{FF2B5EF4-FFF2-40B4-BE49-F238E27FC236}">
                <a16:creationId xmlns:a16="http://schemas.microsoft.com/office/drawing/2014/main" id="{A8CA5C91-A3BA-244C-9D52-67202C312383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2150" y="1619250"/>
            <a:ext cx="5616575" cy="5476875"/>
          </a:xfrm>
          <a:noFill/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A8333AB7-1D1C-854C-BFCD-B70A44D32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8915400"/>
            <a:ext cx="3917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800" b="1">
                <a:latin typeface="Comic Sans MS" panose="030F0902030302020204" pitchFamily="66" charset="0"/>
              </a:rPr>
              <a:t>© Copyright of Gwent Police © Hawlfraint Heddlu Gwent</a:t>
            </a:r>
          </a:p>
          <a:p>
            <a:endParaRPr lang="en-GB" altLang="en-US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Heddlu Gwent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lroberts</dc:creator>
  <cp:lastModifiedBy>Andy Holland</cp:lastModifiedBy>
  <cp:revision>7</cp:revision>
  <dcterms:created xsi:type="dcterms:W3CDTF">2009-05-11T10:37:41Z</dcterms:created>
  <dcterms:modified xsi:type="dcterms:W3CDTF">2022-03-02T23:44:35Z</dcterms:modified>
</cp:coreProperties>
</file>