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2"/>
  </p:notesMasterIdLst>
  <p:sldIdLst>
    <p:sldId id="271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3" r:id="rId11"/>
  </p:sldIdLst>
  <p:sldSz cx="9144000" cy="6858000" type="screen4x3"/>
  <p:notesSz cx="9144000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27B800-E0AE-704E-B456-DF3803D9D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98D60-A4F6-7349-8604-6ABDA2A1D6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8D9152-38C4-FE48-8423-7EB72DFCBAF7}" type="datetimeFigureOut">
              <a:rPr lang="en-US"/>
              <a:pPr>
                <a:defRPr/>
              </a:pPr>
              <a:t>3/2/22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711A28-9D3B-DF4B-AF9E-5D54E1F884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53EA0F4-5FA9-2F40-8FC7-3E52E33C0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1CBD5-2C19-F145-8C3E-D6E861714F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C4C7C-2009-914C-8C94-C634D3D7A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C4722F-A879-534E-AC5B-57880060FD6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D31C81FB-D2E3-CE4E-B766-16DB96558F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9E812001-1834-974C-8531-AEE5FADDE1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E06681E-C1E7-5745-8F83-74A472BF2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DC9E4D-C02D-0542-A1CE-64E517175716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C10B28C-30DC-1C4C-A10D-28655D3FC9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2B60496B-F7D0-EB49-B0BF-901055942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782896D-B726-1742-8FC2-8E4E984D2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7F8ED5-B62A-9241-8F58-81AA49723C71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D3C63D73-C475-D845-AD39-F9B1F33CC3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946A7D52-5BCE-B941-BF65-EBDF7C6F94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51E2253-52BE-AD49-84C5-AFF4D1151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78A3CD-182C-444D-B9EF-00536683ABAD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7347ADD-BDC1-4340-9937-E7766E2B36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C12755E-2015-9C4F-A5D6-12EA4F1417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890C3F5-4B0D-3944-8C53-F274DA6D4C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128243-B6BE-4548-BDDF-E50404458810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7AB5D013-C16A-814E-99B9-4BF95C460B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9F47796B-9817-3942-859E-0AC2DCA204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5C9C7F4B-4A6E-074D-8E94-ABAC5DFDA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F6DAE9-9FA7-E94D-B910-E9C25EF6AE72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9D7770D-E489-804D-83B9-3E5E4C1E09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0AFF242-F90C-C14D-A7AD-6B47C453F0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4433A3C-2765-B44E-ABDF-D3E500D52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F4C1C7-A670-D242-8F28-F7804324A339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0774312-E0BE-624B-B54E-9D671BD355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1B828F8-3347-4344-9D38-E749547BE6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CA698E1-0CF6-D942-91A7-22002B9AA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39392D-BC53-8A48-90BA-1B2011FE0DEB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B39AE45-D4EC-064F-9168-39990F1160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E4E9FEA-8A6D-B841-9676-F54123A327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BB952AAC-18CD-394D-A877-65948A75D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E08FF8-3019-F249-A09C-3834B2C2956E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D25E358-FCEF-1C4E-8BB5-314D0C78A2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9850223-FF21-204C-A888-33C7F49F87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6069F07-10B9-8E4E-AC99-2BA87215A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8EA730-4732-8845-AA15-B9BA9BFFC950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696982F-E2DB-D948-B60A-CCD732B801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D9F9095-76A3-2345-80E9-F26F2AF512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1B9520B6-5481-8648-AF02-E73D679983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8DD154-6886-8547-B56E-3D694274332E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215FD4-DF6D-2C49-90B0-B5FBFA4F3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7344FF-53CD-B44A-B70C-264EF57FB7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ECD4AE-C498-CE4F-B0DF-F654696F2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14E09-E55D-1048-91AA-055F86AD21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676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D3C31D-59FA-B842-8F24-2142C650A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70994F-DF56-0B43-93C6-20B3ECAD6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E93796-AC55-EE49-AEB1-BCF7A816B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C8043-ED3F-BD4F-8B33-B0C6EB89FF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940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6FB1E7-FEB9-2349-98A2-6684D2AD47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63B2DB-23A0-8F4D-AC5E-D667BCB7D2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DCB75-D071-554E-9C28-8F1090EF8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74FC1-0844-4944-B2FE-515C7F5B0D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187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7F3AC6-5275-B141-B9B8-17F4C3E99A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092013-3C94-6E4F-BB35-90FAD097F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C8E766-8DE0-4945-9847-E591F163A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5BEA9-B474-8D49-A7A7-2E554A1AC4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574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7CF74A-C4F7-4948-9863-1599C01A05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F8CB85-5FB8-E245-BC03-296E28C00A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7BD4D5-5890-2242-B92F-C68FCDC51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F55EF-C8B4-5148-A911-9BEBFA7E22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738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33285E-904B-2F4A-AB98-D1613AC93C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D5164-FD1C-1840-8096-A6A161300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64616-3384-B847-9571-0282E3DD3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EAC50-E0D9-F249-AA59-79CA6FA3ED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603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4AF06D-E492-034E-B0E3-78F2A3EC2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340DD7-D2E3-0E4E-95E8-FC7FAE792F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D20E00-8D24-E94F-B4C9-431D62EFC4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22451-6725-7946-A6A8-A490766CFF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798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1D4906-2D90-8645-89AF-8CDE761E7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5C2895-16A2-7448-A157-A8811A9FF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4CCF0E-B621-6A44-B420-F4000599F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5EE09-5CA7-4842-8BFC-FE2FBB1CD1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158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53DD69-9E6E-0C4E-9850-8CCD90B52D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CADC95-7475-BD45-8396-620C44DCE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C87860-B2DC-4142-952E-3F7D0EEA7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6E9F6-E876-3448-BB3E-69090D5425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05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8909D6-C03C-ED4A-9E88-80603B45F6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07553-DD58-AD4B-9337-BF8E5647D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3CEFD-31D3-F34B-94AD-6E9D35982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4CED0-135E-A84E-ADA6-158FE89DA1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555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640C5-BD82-8541-9FE9-314830C1E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73A224-7CCE-A34C-BB42-8D9AE19AE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30938D-8511-4F47-9E1D-1BB9FEB735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89764-260F-0D46-B58D-FC89FFF9B9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139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afety_land_A4">
            <a:extLst>
              <a:ext uri="{FF2B5EF4-FFF2-40B4-BE49-F238E27FC236}">
                <a16:creationId xmlns:a16="http://schemas.microsoft.com/office/drawing/2014/main" id="{28296420-77D0-F446-80BF-FD1C6C8F5B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450799F4-C228-394B-AC79-FD93C51F3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525861A3-F991-B649-B631-09471446E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3B23B73-1153-2E49-8F0C-E2DE0C3B87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FDE25F-3A97-4844-BA99-738977BA69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2C52B5-6DFD-E94B-A158-80EDC431A9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8D0A87-EDDD-664D-A36A-6003F577CD0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9F9D081B-EC93-7E41-8607-8F6F9FA5E7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902030302020204" pitchFamily="66" charset="0"/>
              </a:rPr>
              <a:t>People who help us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30811C39-04D7-7146-9A0A-02348713F3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902030302020204" pitchFamily="66" charset="0"/>
              </a:rPr>
              <a:t>Activity 2d</a:t>
            </a:r>
          </a:p>
          <a:p>
            <a:pPr eaLnBrk="1" hangingPunct="1"/>
            <a:r>
              <a:rPr lang="en-GB" altLang="en-US">
                <a:latin typeface="Comic Sans MS" panose="030F0902030302020204" pitchFamily="66" charset="0"/>
              </a:rPr>
              <a:t>Home - People cards</a:t>
            </a:r>
          </a:p>
        </p:txBody>
      </p:sp>
      <p:pic>
        <p:nvPicPr>
          <p:cNvPr id="2052" name="Picture 6" descr="house_clipart_91">
            <a:extLst>
              <a:ext uri="{FF2B5EF4-FFF2-40B4-BE49-F238E27FC236}">
                <a16:creationId xmlns:a16="http://schemas.microsoft.com/office/drawing/2014/main" id="{CC7E125C-7BC8-B346-864E-4B872350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5888"/>
            <a:ext cx="23129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79E7F50A-6FEB-D74B-9276-CF698EFC4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PicForNewsletterLAApril2005GavinsBdayGAVINSnGrandParents">
            <a:extLst>
              <a:ext uri="{FF2B5EF4-FFF2-40B4-BE49-F238E27FC236}">
                <a16:creationId xmlns:a16="http://schemas.microsoft.com/office/drawing/2014/main" id="{023593CE-73DC-C64C-9CD7-5CF90D7B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42963"/>
            <a:ext cx="74168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F9F721F2-2CEE-C54F-900A-AFDDC7C60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02">
            <a:extLst>
              <a:ext uri="{FF2B5EF4-FFF2-40B4-BE49-F238E27FC236}">
                <a16:creationId xmlns:a16="http://schemas.microsoft.com/office/drawing/2014/main" id="{3FCB5AA7-91F6-A449-8AD1-A1E23B58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80645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ECF3B7DB-DEDF-3441-9F7E-DDAE2427F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amilyReadingTogether">
            <a:extLst>
              <a:ext uri="{FF2B5EF4-FFF2-40B4-BE49-F238E27FC236}">
                <a16:creationId xmlns:a16="http://schemas.microsoft.com/office/drawing/2014/main" id="{1AB76006-D836-0E4B-AA54-660D2390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981075"/>
            <a:ext cx="63627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ABB6EBFD-0CF9-DF40-9CA5-FD99D7737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Oceanparadefamily">
            <a:extLst>
              <a:ext uri="{FF2B5EF4-FFF2-40B4-BE49-F238E27FC236}">
                <a16:creationId xmlns:a16="http://schemas.microsoft.com/office/drawing/2014/main" id="{0767A851-57D7-5E46-BB60-25F8E77C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00100"/>
            <a:ext cx="7920037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6BFE5CAB-7058-094E-977F-AEE104D53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arentsChild1">
            <a:extLst>
              <a:ext uri="{FF2B5EF4-FFF2-40B4-BE49-F238E27FC236}">
                <a16:creationId xmlns:a16="http://schemas.microsoft.com/office/drawing/2014/main" id="{3AFE9F3D-6451-8946-9512-F7C93C74B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6911975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D0B9D2DC-361F-294F-86B1-3D6299D45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arents1">
            <a:extLst>
              <a:ext uri="{FF2B5EF4-FFF2-40B4-BE49-F238E27FC236}">
                <a16:creationId xmlns:a16="http://schemas.microsoft.com/office/drawing/2014/main" id="{34B599C8-E801-3F49-A2E3-C24DED2C5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57188"/>
            <a:ext cx="52197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F0ED43FD-38F0-9C4A-97ED-780F1F2D3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ripleyandme-762606">
            <a:extLst>
              <a:ext uri="{FF2B5EF4-FFF2-40B4-BE49-F238E27FC236}">
                <a16:creationId xmlns:a16="http://schemas.microsoft.com/office/drawing/2014/main" id="{99A49238-AA52-0346-AB57-7CC0A2173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642938"/>
            <a:ext cx="61737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7EC8D9AC-22A3-1E48-8B35-BFE9C983E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untitled">
            <a:extLst>
              <a:ext uri="{FF2B5EF4-FFF2-40B4-BE49-F238E27FC236}">
                <a16:creationId xmlns:a16="http://schemas.microsoft.com/office/drawing/2014/main" id="{009A6093-168E-744C-A349-27E61EC4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7164387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6A192D39-1B49-6C46-98DC-463CF1CE2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other with baby in pram">
            <a:extLst>
              <a:ext uri="{FF2B5EF4-FFF2-40B4-BE49-F238E27FC236}">
                <a16:creationId xmlns:a16="http://schemas.microsoft.com/office/drawing/2014/main" id="{42E1BFFE-D28A-214B-9AC9-3C75F5EA3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76250"/>
            <a:ext cx="4572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E66596C9-F846-1B48-AC34-3B1FA0D78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66FF6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8FFB8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66FF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8FF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110</Words>
  <Application>Microsoft Macintosh PowerPoint</Application>
  <PresentationFormat>On-screen Show (4:3)</PresentationFormat>
  <Paragraphs>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Default Design</vt:lpstr>
      <vt:lpstr>People who help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Wales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northwalespolice</dc:creator>
  <cp:lastModifiedBy>Andy Holland</cp:lastModifiedBy>
  <cp:revision>18</cp:revision>
  <dcterms:created xsi:type="dcterms:W3CDTF">2008-08-31T08:50:50Z</dcterms:created>
  <dcterms:modified xsi:type="dcterms:W3CDTF">2022-03-02T23:44:30Z</dcterms:modified>
</cp:coreProperties>
</file>