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61" r:id="rId2"/>
    <p:sldId id="260" r:id="rId3"/>
    <p:sldId id="256" r:id="rId4"/>
    <p:sldId id="257" r:id="rId5"/>
    <p:sldId id="259" r:id="rId6"/>
    <p:sldId id="267" r:id="rId7"/>
    <p:sldId id="258" r:id="rId8"/>
    <p:sldId id="268" r:id="rId9"/>
    <p:sldId id="270" r:id="rId10"/>
    <p:sldId id="264" r:id="rId11"/>
    <p:sldId id="265" r:id="rId12"/>
    <p:sldId id="266" r:id="rId13"/>
    <p:sldId id="271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91D3-6EB1-6041-9068-C40EC54FF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F71A2-ECD4-9944-AAFA-27C074B4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BE86D-BAC2-0F49-9F68-FF6C611B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2C671-B398-2544-B81C-48DB8CA5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0D6B-9307-F64B-B297-64E8DA4E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08278-F6AB-F041-9654-E657A93223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229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FBE7-9D34-0142-844F-B050BFA7D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ED17D-B33D-CE48-A083-B3F1E3492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5BA77-83ED-9746-B8D4-56EE4C7C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5F5CD-2830-F34B-9443-4549B7EA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9955E-1395-6B45-9B0D-511B3DA9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98067-480A-E843-9AA3-94F334896D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282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7FCCD9-F8F5-394F-B37D-2B0343206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61294-F04A-4F4C-B3A5-5DE8A1559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D11B3-7240-DE4A-B3C1-21819980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EA895-139F-5248-8E31-0606FB84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1F4C7-619D-8342-9959-7B35919F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7B6C-CDA4-954B-98D4-CAA4D4EF4C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319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CB7A-01CE-934F-ADA7-FC6766A5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5EE42-62FC-344D-B5FF-0583E29B7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A5497-66A0-6C45-94DE-8DE7B226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1ECC-7332-A44B-8F67-E7F7DD9D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22B6D-7F0C-BD47-9EDC-A45B90D4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DD4A6-CDF7-284B-8141-14459D31C0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811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9746-4A41-7542-B984-8B90A1FC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CDFAE-CD84-F845-85BA-CAC625415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4DB05-D908-0E4F-87FB-BD9B6760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DDFCE-D143-EF46-BB64-F85A302E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1B118-DCDA-7F47-BD02-D0D8296D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F3C5D-442D-4C4D-806B-F41639E29C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E2C4-732D-E549-B83F-68AA8A32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5A30E-C24A-B244-99CD-424725CFF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8852A-6FD4-ED4E-BFD4-F85F7294A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14F34-5978-134E-BA04-D7A566EF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41320-E230-7C4A-9A10-B6FFE38F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14AB4-4D81-2243-B05F-B6FC1954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2040F-A2F9-EB4C-B67D-A114648A9F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46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848D-8900-274C-8D99-20B0127B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E456B-1F8A-5043-BE14-D9FB92980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4AA5E-AE1F-9F4E-B3AB-D148091EA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DF84F-F190-9E46-B60E-83E634A87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25E09-0DD1-BF40-B5D4-AFCD8615F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16FDC6-3959-2D47-BD9F-0D6C1397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4F7B88-5B26-134D-BE41-B9270B785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9F198F-4DBF-7E44-B93A-65AFC599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9563F-CAA8-9145-9261-568817D721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395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4FAC-EAE4-C44F-BA9F-6B962703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20378-6CF4-9A4E-835B-C37ABB1D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10D21-8C19-CB48-8098-847376BE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FBAA6-1F53-6342-ABCF-DE75952E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8E938-7019-7542-B783-357052240B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793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235F5-81AC-CB48-B651-2D6372BF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977CE-02C6-E041-BC93-E0CC501B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08511-A9B5-BB4A-8600-33C24911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47F43-6381-334F-9416-763FDA93C9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460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5361-2674-3C41-A2BD-1C96DC0B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C5D80-A3AA-4E41-9976-03AC2343A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EBE96-FA96-A04C-A418-4AC6F7B86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BF9FE-79F6-6F4A-8B21-F077B1ED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3FF30-6932-9D48-8E34-915F6511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EAE55-596B-4B4F-8D58-A6B436A9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BA919-F24C-694A-BC47-D384FF4BEA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409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DE9C7-2201-484B-91FB-A01B520B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D7BC0C-08E5-DE48-B93F-E3C14784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10E1B-4F45-A24C-8980-B5ACD3CF7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EC761-A0E5-FA42-971E-CA796006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66D65-36CD-D545-85DB-20A88EE8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D9C7D-A49F-8C46-BC20-4C327C51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D478F-812D-774D-B7AE-BE580EAE19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251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6BC750-5D79-DF4F-A12F-348E070CD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EB84D8-FA61-EB45-81B0-B0A771898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EAE03D5-96A5-EA4F-B03A-2685C7A545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3D71DE4-7514-F248-BA64-617B6C4FEB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5A14627-323F-7948-BE44-5F3DC9E204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E941D4-105A-8245-B775-08D86131A24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29A5699-334D-B445-97F3-48155E5C1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4D2C9C4-0B09-A54F-8487-D0FE1E5BD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2779E781-7D29-CA4B-8BB1-091D70B4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966075" cy="483552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63EC9050-2E27-6941-ACDF-759E8D8B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941888"/>
            <a:ext cx="865188" cy="118586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>
            <a:extLst>
              <a:ext uri="{FF2B5EF4-FFF2-40B4-BE49-F238E27FC236}">
                <a16:creationId xmlns:a16="http://schemas.microsoft.com/office/drawing/2014/main" id="{A3B5C6C6-3B7E-3A4E-A5CE-2C7D13DB5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700213"/>
            <a:ext cx="25923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bg1"/>
                </a:solidFill>
                <a:latin typeface="Comic Sans MS" panose="030F0902030302020204" pitchFamily="66" charset="0"/>
              </a:rPr>
              <a:t>(5c) Jack’s 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D90BB87-0506-274C-8951-EDE8664A3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8302D92-95E1-504F-8A8A-B5579A723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84ED18BC-FD46-8045-8018-21CC9452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92150"/>
            <a:ext cx="8458200" cy="5113338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8985A5AC-504C-1040-B028-7721ABE2B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229225"/>
            <a:ext cx="865188" cy="1185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6C0A18B3-BA26-A04E-A690-16978CEEC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altLang="en-US" sz="2200" b="1">
                <a:solidFill>
                  <a:schemeClr val="bg1"/>
                </a:solidFill>
              </a:rPr>
              <a:t>9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D5B2071-2614-764D-A9DC-F7D231341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C310068-996B-1843-BFC8-343928CBA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747E7B11-D86A-804E-8B42-0256EC2A2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65175"/>
            <a:ext cx="8458200" cy="504031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6CF582AF-875B-864E-B04F-18F89D86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29225"/>
            <a:ext cx="865187" cy="1185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21060C0C-C25F-1640-90AF-BC6D24520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576263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altLang="en-US" sz="2200" b="1">
                <a:solidFill>
                  <a:schemeClr val="bg1"/>
                </a:solidFill>
              </a:rPr>
              <a:t>10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2D766FD-2543-AB45-81C1-E89C277B9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63131F5-EA64-DB44-A69D-FE9E9EBC2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967DF126-3F00-C74C-8598-03C081163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323262" cy="49704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234ABA5C-542E-294A-84EB-AF1718C27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29225"/>
            <a:ext cx="865187" cy="1185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904E643B-5015-4A4F-AFE0-65A2B6F74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6477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altLang="en-US" sz="2200" b="1">
                <a:solidFill>
                  <a:schemeClr val="bg1"/>
                </a:solidFill>
              </a:rPr>
              <a:t>11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FBE1800-8DF1-784F-97DF-18F59AF3F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7B99EEE-B4DF-A440-9160-4E51CCB22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46D45194-ACAE-BC41-8C30-82645F437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966075" cy="483552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A6DB0A1F-FC69-CA45-83CF-95D4BF11D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941888"/>
            <a:ext cx="865188" cy="118586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9EE632C7-7CEB-FF44-BE65-805940C3B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700213"/>
            <a:ext cx="25923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chemeClr val="bg1"/>
                </a:solidFill>
                <a:latin typeface="Comic Sans MS" panose="030F0902030302020204" pitchFamily="66" charset="0"/>
              </a:rPr>
              <a:t>What do you think happened next?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EA680910-D25B-B84B-BAC9-BDBF055B1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AB4FFDA-7194-7449-B239-0EC78F19F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8423275" cy="47355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21D8B1AF-22E3-1D4A-AA18-D77D13B20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13325"/>
            <a:ext cx="865188" cy="1185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7">
            <a:extLst>
              <a:ext uri="{FF2B5EF4-FFF2-40B4-BE49-F238E27FC236}">
                <a16:creationId xmlns:a16="http://schemas.microsoft.com/office/drawing/2014/main" id="{FD3EA79A-2763-8A48-848B-030EDBEB9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altLang="en-US" sz="2200" b="1">
                <a:solidFill>
                  <a:schemeClr val="bg1"/>
                </a:solidFill>
              </a:rPr>
              <a:t>1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587FA8E-2474-3446-BA85-69D6B4DF61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D0948BE-AD89-9A40-A58A-3AEABA3BC1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49F0300-CAB8-9746-92CB-D52DBEAC7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8388350" cy="496887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4594C5C9-24F6-D649-9AB1-87101ACDB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084763"/>
            <a:ext cx="865188" cy="118586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2642144D-0B2D-E044-9549-D7D873D36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altLang="en-US" sz="2200" b="1">
                <a:solidFill>
                  <a:schemeClr val="bg1"/>
                </a:solidFill>
              </a:rPr>
              <a:t>2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7B939194-4E74-DE40-BCC7-1297DBC50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79A78A5-9057-304A-8EA8-D3D7FF78E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8135937" cy="49958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DA373107-EF94-A042-BD82-B61D12E94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13325"/>
            <a:ext cx="865188" cy="1185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F302BEBF-8E67-A842-9953-A62AA820E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157788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altLang="en-US" sz="2200" b="1">
                <a:solidFill>
                  <a:schemeClr val="bg1"/>
                </a:solidFill>
              </a:rPr>
              <a:t>3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FB34453-547D-5F46-B75C-F694AAC75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F889B2A-EC5D-B342-9365-4EDE5A5ED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DB987C3-2FB5-5F47-A231-2D34DDA08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8226425" cy="496887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4856E03-B784-F842-8488-AAE270B1C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865187" cy="118586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ext Box 7">
            <a:extLst>
              <a:ext uri="{FF2B5EF4-FFF2-40B4-BE49-F238E27FC236}">
                <a16:creationId xmlns:a16="http://schemas.microsoft.com/office/drawing/2014/main" id="{C1DC82D6-83CC-4142-B81B-15EA30B47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013325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altLang="en-US" sz="2200" b="1">
                <a:solidFill>
                  <a:schemeClr val="bg1"/>
                </a:solidFill>
              </a:rPr>
              <a:t>4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371A70E-766F-A74E-986C-11E0D54CA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18911BC-9FCE-1A47-9427-385C101DA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F05633A8-9FF6-BF42-8FB4-B48B9B3E5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458200" cy="5113338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0346D778-4A7F-7F45-AFD7-0B08CFAE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29225"/>
            <a:ext cx="865187" cy="1185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>
            <a:extLst>
              <a:ext uri="{FF2B5EF4-FFF2-40B4-BE49-F238E27FC236}">
                <a16:creationId xmlns:a16="http://schemas.microsoft.com/office/drawing/2014/main" id="{4FCA5374-3832-5A41-8457-03CD943BB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altLang="en-US" sz="2200" b="1">
                <a:solidFill>
                  <a:schemeClr val="bg1"/>
                </a:solidFill>
              </a:rPr>
              <a:t>5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B05E7B7-8E1A-6A40-9316-A6F06296D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CDE52D-EF7E-6D48-9B8D-3F88BFF7E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35528F7-995B-E54B-A4D5-E369CF0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53425" cy="498792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4FA4565F-EB69-DE40-9498-6B204B5F7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84763"/>
            <a:ext cx="865188" cy="118586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175895B3-E605-D246-A89C-E0A969A90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altLang="en-US" sz="2200" b="1">
                <a:solidFill>
                  <a:schemeClr val="bg1"/>
                </a:solidFill>
              </a:rPr>
              <a:t>6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72D07BB-D958-684C-8E4C-F82B09FDE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E16EF562-1329-1842-9029-53BEF34A6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280400" cy="5113338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093A3D3A-72FB-A84A-84AF-CE04EF9E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29225"/>
            <a:ext cx="865187" cy="1185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 Box 7">
            <a:extLst>
              <a:ext uri="{FF2B5EF4-FFF2-40B4-BE49-F238E27FC236}">
                <a16:creationId xmlns:a16="http://schemas.microsoft.com/office/drawing/2014/main" id="{1D52130A-B13E-F746-A66E-6A7E0F856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157788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9A61450-DCA8-CB4D-8D7E-6D55A3948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B7C8E6F-80F5-A441-B4E1-E2F214999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F1793045-2236-9542-9F70-49D3D7F34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8116888" cy="50673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5DA2FA74-7DCF-9D47-B7F3-213EBC2B7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29225"/>
            <a:ext cx="865187" cy="1185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9DAAC8A7-02C5-5941-A394-7B78B9AE3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157788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altLang="en-US" sz="2200" b="1">
                <a:solidFill>
                  <a:schemeClr val="bg1"/>
                </a:solidFill>
              </a:rPr>
              <a:t>8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23</Words>
  <Application>Microsoft Macintosh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Wales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Swpuser</dc:creator>
  <cp:lastModifiedBy>Andy Holland</cp:lastModifiedBy>
  <cp:revision>8</cp:revision>
  <dcterms:created xsi:type="dcterms:W3CDTF">2011-06-16T22:10:08Z</dcterms:created>
  <dcterms:modified xsi:type="dcterms:W3CDTF">2022-03-02T23:43:18Z</dcterms:modified>
</cp:coreProperties>
</file>