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8" r:id="rId11"/>
    <p:sldId id="270" r:id="rId12"/>
    <p:sldId id="267" r:id="rId13"/>
    <p:sldId id="266" r:id="rId14"/>
    <p:sldId id="271" r:id="rId15"/>
    <p:sldId id="272" r:id="rId16"/>
    <p:sldId id="265" r:id="rId17"/>
    <p:sldId id="273" r:id="rId18"/>
    <p:sldId id="274" r:id="rId19"/>
    <p:sldId id="275" r:id="rId20"/>
    <p:sldId id="276" r:id="rId21"/>
    <p:sldId id="277" r:id="rId22"/>
    <p:sldId id="264" r:id="rId23"/>
    <p:sldId id="280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4400" kern="1200">
        <a:solidFill>
          <a:schemeClr val="bg1"/>
        </a:solidFill>
        <a:latin typeface="Comic Sans MS" panose="030F0902030302020204" pitchFamily="66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">
            <a:extLst>
              <a:ext uri="{FF2B5EF4-FFF2-40B4-BE49-F238E27FC236}">
                <a16:creationId xmlns:a16="http://schemas.microsoft.com/office/drawing/2014/main" id="{C094E612-D128-A94E-AF9A-B376AAA68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52188AD9-F5F0-A846-B814-1D6131BDC38C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-11798300" y="-11796713"/>
            <a:ext cx="11796712" cy="1249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1201B10-9D4F-0944-890D-B2B560A6F9A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AFFD9E64-4D4C-904D-A8E0-42F82A1C40B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7FC2849-D20D-5940-A115-F2FF92BAFEC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1140604-4A68-C447-AFC9-7DBE0ADF3C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0AF99BAB-CF73-1D41-A207-6E558155769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D9BDB11-7387-3D4E-95B5-B2E295D850E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11C55A6-E701-EE44-A316-269CBC313C5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383A40E-A16E-074D-BA3E-63ED322A921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AFDEFF3-8E12-0340-9885-1375986B14E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DCF04B7-F520-BB44-9235-40FBD3B241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0B70B567-3600-1D40-A305-1B6CF9BB167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931B33BE-3E38-EE4E-83ED-6B27FFF8844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B754EDE-73F1-A84A-8475-AA8A2294487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3BCC4C0-3C6C-FF46-97A4-C92C2FA3A59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73176202-24D2-5740-9360-14F378A8A9A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007495BE-FB87-8446-9B22-91B98F2C4C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F3D3B12-8F0A-124F-910A-1926C2FC6F1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98B218D1-7052-9E47-8ED5-87A8A3D0EE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6F7FE0D-168C-6F46-943C-628E2CBC01F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B2B4A7A1-E43A-2047-95C1-E62F090BCB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D11567A-4151-4D4B-90CE-2AB74605C14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242F5A89-A638-3E4C-961D-3DFCD14BA4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5D9EC9E9-181A-ED46-8ED7-69A66A15F5B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370E98F4-97A7-6349-AD30-E3DF220AC3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DBFC4962-CE4D-C443-970B-B5FADA17B86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9936B347-1999-8743-A9B2-822E43D9085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409A94B-8C94-334E-AA4D-D67554C680F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F46D390-A499-D44E-9E87-D8A94032BCE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569BF7F-C1A8-DF42-B9BF-9A2401046E3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75257EFD-7577-7341-BAE7-69DDD56FC8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125CCD1A-ACBF-454F-B375-5E407494B04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3C61BCC-8E84-F144-A247-46F928F345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3F01EBB-C4CA-1F44-9B55-0664CBAA627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8C42A0E3-B713-A742-A54C-D69ED2E746C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0815A552-8CDE-4249-B963-CFD4927F933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C4EAD046-07C7-2040-9E2D-44A479C72E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6BC84FE0-4CFE-C646-B90E-FFCCBF8DACA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89876AB-CF09-B54A-946B-C5AEF7B1D0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8AE3711-2546-2F49-915F-603A974C474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8B72E24-0175-264F-BD48-C80E723C13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6951235-E197-A741-8B81-50DE8789C8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6D23162C-EC03-9F40-9D21-80BB233510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AE6E39FE-0025-4840-9113-4F0224009DA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FF055E3D-607B-594A-A8E5-DDADAD7E275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D57CE65-E721-ED47-94DE-957D8A08386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175577A4-2AEF-E746-855A-DF418B1501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E7AE4A8-6740-7B40-B1B8-1C0ADE3D875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15CE69B0-0455-914F-94AE-31517EA9B16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52B4B1CB-EA67-B54F-A844-E6DB7C2E114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CB933D1-606B-0240-B47C-19FE9A44E0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61BFAA5A-948C-684C-AF83-102A8E54F30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0818FB02-4662-8441-9BA1-DE5C698534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F3299-3502-3C44-B65E-589691AE2ED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A2B350EA-8070-D742-AA2B-C92C270504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A524A734-0E70-4E49-BBBB-084F552EB16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96402288-5C36-4949-B402-30CF3F64E3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140128F-4BBB-6C49-BD3C-A95A8FD4725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>
            <a:extLst>
              <a:ext uri="{FF2B5EF4-FFF2-40B4-BE49-F238E27FC236}">
                <a16:creationId xmlns:a16="http://schemas.microsoft.com/office/drawing/2014/main" id="{FE814EB1-9ABC-2247-AE81-57DCECAEBE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F7A46947-0C36-9A45-829D-2C0C7DA6E9C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4BF9EA98-2121-E944-BBFB-C9DB7CF029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014795C-DF43-3244-AC19-E5FA7A7B1802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67424CF3-C279-B14B-9C27-224C8FF9A7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2326BA7-271D-8349-9B14-9373B813318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D2AF58-D1F8-D54F-A2F4-B186F952A54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336B5C-0331-1E43-9D95-51266669FA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5272A8-83F3-364B-BC62-1AD61F025C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C19064-8951-A14D-993B-FE023D22E2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62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1A921A-7A1A-6A4F-A7BE-8B33F873EB7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13C1DD-A70F-CC47-A5FF-D011815862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F4CB91-E3E5-4447-A99C-D910C31831F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A2D7D4-C86B-A94F-B13C-6FE86E0AE69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0926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4638"/>
            <a:ext cx="2055812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8213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EA8207-8030-F044-92C4-F28D0CFBD59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33FA54-E2A4-1440-9EEE-24C4A179798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F9E69D-2084-394D-9311-48E407192A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91B519-9FD4-BA48-AB91-30FC1746B0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537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6425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340E9AB-C6E4-DE4F-87FD-2365727C4F0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3226A9B-BEFD-A049-AE9D-BEC35CC274C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1359578-1D63-A44A-ABD3-6244CC13101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5D88C-B759-CF44-94FA-E25CC05161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4962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6425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5B96A93-8E2F-C745-95FA-B0801CD849B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C9291F-CC84-0948-8F1F-E34791D9EA3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781B6D-83E9-AF48-B9BA-7683124592C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1E684-3D22-154D-A67B-1A680FC8D2D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3412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6FF29E-5B69-0048-802E-E82F1632420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B3E3B1-B719-C442-B414-830C42D3790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189D7C-45C0-F64B-9648-C06EF713EAE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6449D-A67D-D349-9F9E-A0646F53560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9773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DD078B-5731-0F48-94FD-A565268CDDA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713C19-9F55-7942-81CA-362BD53454F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2BFD52-5238-3041-BC97-EDF36460C0A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8936E8-C4D7-3341-BD5E-4BA18167FEF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8884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4522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04E438C-A086-7B45-84B8-503F9DFC36C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80DF9CA-828B-304D-86E5-7881DE6DC77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834CCBD-291A-E948-9679-84FFF91B1B7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B35F7-4477-1B44-9D58-D12BD9F29EC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652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6A7B73A-035C-904F-A48C-45F5527735D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231A942-746B-D749-824D-FC6E4AC6E5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8D8AD4C-DB7D-994D-8AB9-93C07CF5224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D1AC9F-EEA7-9944-B7B1-BB16B875BA1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3543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ED7695D-E818-4844-AE19-F7DAC4CD5EC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FEC951-24B2-3E43-9ADF-B58DA11EA37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5622D3-D1DC-464E-B67D-81CB3584DA0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F95D0-3B62-3C4B-9563-63405B43BCA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214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D965FDF-E433-3D4B-9A3E-37179B8DF84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D5B8C7-2B95-FA4A-A317-340BB40CA07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EA8776F-0F9D-7B4F-8662-4476A81E30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877B89-5DE2-D943-B685-F0E35CD1F67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85769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E2C658E-5B84-8D41-A955-445ABD0DB23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5A7CCEF-9E1D-CB42-951A-A066D30ADB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7B23EDF-41BF-034B-9A7A-CA272B4AA5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BB076-01F8-5D40-AD8D-124B70EA19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277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5EDB7D-EBCD-3D4A-993D-C3850DC7FA5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287550D-4A14-9043-8FD3-6F0897432E9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1FEDD54-858F-F140-9337-2B7252ECA76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81931-ABDF-6144-B2A0-F90B7CBEC1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762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77680406-C0FD-4243-94C3-B045EA60D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6425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EFFFBB9-12CB-5C46-9A43-F97AD6DBC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00CBC69-3D7F-744E-953F-82942BB23B3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56180CF-14E8-1A48-96B9-FE4FAFA75E4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2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8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D77C09-9BB6-3146-8416-9E1EE968BDF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0425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8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32B482F8-34D7-CE47-8C85-9C8231F1873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>
            <a:extLst>
              <a:ext uri="{FF2B5EF4-FFF2-40B4-BE49-F238E27FC236}">
                <a16:creationId xmlns:a16="http://schemas.microsoft.com/office/drawing/2014/main" id="{3926F2CB-CC8D-0A41-834B-8EFCA9A8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1" name="Text Box 2">
            <a:extLst>
              <a:ext uri="{FF2B5EF4-FFF2-40B4-BE49-F238E27FC236}">
                <a16:creationId xmlns:a16="http://schemas.microsoft.com/office/drawing/2014/main" id="{AE465D29-A156-4544-8C28-B4ED6020E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628775"/>
            <a:ext cx="76327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7200">
                <a:solidFill>
                  <a:schemeClr val="accent2"/>
                </a:solidFill>
              </a:rPr>
              <a:t>SAFE</a:t>
            </a:r>
            <a:r>
              <a:rPr lang="en-GB" altLang="en-US" sz="7200">
                <a:solidFill>
                  <a:srgbClr val="000000"/>
                </a:solidFill>
              </a:rPr>
              <a:t> </a:t>
            </a:r>
            <a:r>
              <a:rPr lang="en-GB" altLang="en-US" sz="7200">
                <a:solidFill>
                  <a:srgbClr val="FFC000"/>
                </a:solidFill>
              </a:rPr>
              <a:t>SUMMERS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BA2214C-7382-5D48-8A89-B3090264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7" name="Picture 3" descr="stones-in-different-formations-can-be-found-dotted-around-the-woodland_the-bivouac">
            <a:extLst>
              <a:ext uri="{FF2B5EF4-FFF2-40B4-BE49-F238E27FC236}">
                <a16:creationId xmlns:a16="http://schemas.microsoft.com/office/drawing/2014/main" id="{62448710-D8D8-8248-918D-F7BC3B8FF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192838" cy="38893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8" name="Text Box 4">
            <a:extLst>
              <a:ext uri="{FF2B5EF4-FFF2-40B4-BE49-F238E27FC236}">
                <a16:creationId xmlns:a16="http://schemas.microsoft.com/office/drawing/2014/main" id="{C3AC86D9-087C-7D4D-83F1-5A001F525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765175"/>
            <a:ext cx="84963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200">
                <a:solidFill>
                  <a:schemeClr val="tx1"/>
                </a:solidFill>
              </a:rPr>
              <a:t> </a:t>
            </a:r>
            <a:r>
              <a:rPr lang="en-GB" altLang="en-US" sz="4000">
                <a:solidFill>
                  <a:srgbClr val="009900"/>
                </a:solidFill>
              </a:rPr>
              <a:t>Stay safe and keep to the path.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ACA79BC9-F275-9D4C-B49D-B7E11AE8D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3" descr="ParentGuideC">
            <a:extLst>
              <a:ext uri="{FF2B5EF4-FFF2-40B4-BE49-F238E27FC236}">
                <a16:creationId xmlns:a16="http://schemas.microsoft.com/office/drawing/2014/main" id="{B61198ED-785F-A84C-A9C6-E74E8E996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4032250" cy="51847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190B9A62-45A2-C449-813E-6EDBB88CF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765175"/>
            <a:ext cx="29527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009900"/>
                </a:solidFill>
              </a:rPr>
              <a:t>Stay safe on the ground.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AEF94685-DBF7-D349-BAF2-CEE194E8F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5" name="Picture 3" descr="half-term-c-national-trust-images-john-millar">
            <a:extLst>
              <a:ext uri="{FF2B5EF4-FFF2-40B4-BE49-F238E27FC236}">
                <a16:creationId xmlns:a16="http://schemas.microsoft.com/office/drawing/2014/main" id="{1AF840B2-0DD8-DC4B-B1C9-9821E0EB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49275"/>
            <a:ext cx="3743325" cy="51117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6">
            <a:extLst>
              <a:ext uri="{FF2B5EF4-FFF2-40B4-BE49-F238E27FC236}">
                <a16:creationId xmlns:a16="http://schemas.microsoft.com/office/drawing/2014/main" id="{7E9387C7-D8EF-F044-92F3-40E25CFF1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52513"/>
            <a:ext cx="33845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009900"/>
                </a:solidFill>
              </a:rPr>
              <a:t>Stay safe when playing in  a brook.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D49E294C-1BC4-FA42-8763-766130BA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9" name="Picture 5" descr="dringo ffenscoed">
            <a:extLst>
              <a:ext uri="{FF2B5EF4-FFF2-40B4-BE49-F238E27FC236}">
                <a16:creationId xmlns:a16="http://schemas.microsoft.com/office/drawing/2014/main" id="{827C0F1F-EAD3-E84C-B7E3-FE56E9C56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49275"/>
            <a:ext cx="4392613" cy="51847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7">
            <a:extLst>
              <a:ext uri="{FF2B5EF4-FFF2-40B4-BE49-F238E27FC236}">
                <a16:creationId xmlns:a16="http://schemas.microsoft.com/office/drawing/2014/main" id="{7DA91889-D69A-D94C-9733-64637E37E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836613"/>
            <a:ext cx="295116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009900"/>
                </a:solidFill>
              </a:rPr>
              <a:t>Stay safe. Be careful climbing fences.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5F9D14B-840A-8A49-9D4C-2E92E71CE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363" name="Picture 3" descr="fishcreekkids">
            <a:extLst>
              <a:ext uri="{FF2B5EF4-FFF2-40B4-BE49-F238E27FC236}">
                <a16:creationId xmlns:a16="http://schemas.microsoft.com/office/drawing/2014/main" id="{2207A5FC-1BB4-CA48-AA43-2F180A8C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76250"/>
            <a:ext cx="3816350" cy="5257800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7EE2EBC4-668C-0D46-94DE-47D05B585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49275"/>
            <a:ext cx="35274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accent2"/>
                </a:solidFill>
              </a:rPr>
              <a:t>Stay safe away from lakes and ponds.</a:t>
            </a:r>
          </a:p>
        </p:txBody>
      </p:sp>
      <p:pic>
        <p:nvPicPr>
          <p:cNvPr id="15365" name="Picture 5" descr="3_boys_pond_497x330">
            <a:extLst>
              <a:ext uri="{FF2B5EF4-FFF2-40B4-BE49-F238E27FC236}">
                <a16:creationId xmlns:a16="http://schemas.microsoft.com/office/drawing/2014/main" id="{3B981586-E4D8-0741-A95B-A5E323117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3887788" cy="23764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EA2F39A4-9041-564F-A719-B026DAA4E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31E20942-1A06-2140-B35B-801FF2000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557338"/>
            <a:ext cx="33845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accent2"/>
                </a:solidFill>
              </a:rPr>
              <a:t>Stay safe away from deep rivers</a:t>
            </a:r>
          </a:p>
        </p:txBody>
      </p:sp>
      <p:pic>
        <p:nvPicPr>
          <p:cNvPr id="16388" name="Picture 6" descr="walkingByRiver">
            <a:extLst>
              <a:ext uri="{FF2B5EF4-FFF2-40B4-BE49-F238E27FC236}">
                <a16:creationId xmlns:a16="http://schemas.microsoft.com/office/drawing/2014/main" id="{DD5131CF-5D0B-C345-B8E6-5838D480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781300"/>
            <a:ext cx="3836987" cy="28892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7" descr="river">
            <a:extLst>
              <a:ext uri="{FF2B5EF4-FFF2-40B4-BE49-F238E27FC236}">
                <a16:creationId xmlns:a16="http://schemas.microsoft.com/office/drawing/2014/main" id="{CBC1EDBB-9089-E14C-862E-1D1F446BD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6250"/>
            <a:ext cx="3841750" cy="21066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6905123-5CA7-5A47-86C3-F567D906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4" descr="boating lake">
            <a:extLst>
              <a:ext uri="{FF2B5EF4-FFF2-40B4-BE49-F238E27FC236}">
                <a16:creationId xmlns:a16="http://schemas.microsoft.com/office/drawing/2014/main" id="{BB418BEC-AC9C-D148-B5A8-7985D9F58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76250"/>
            <a:ext cx="5041900" cy="518477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5">
            <a:extLst>
              <a:ext uri="{FF2B5EF4-FFF2-40B4-BE49-F238E27FC236}">
                <a16:creationId xmlns:a16="http://schemas.microsoft.com/office/drawing/2014/main" id="{229AC9B9-BFF9-D24A-816D-9864E38E6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92150"/>
            <a:ext cx="288131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accent2"/>
                </a:solidFill>
              </a:rPr>
              <a:t>Stay safe when on a boating lake.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FA2200F-5502-A143-B3DC-CEC2E8727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435" name="Picture 3" descr="quarry">
            <a:extLst>
              <a:ext uri="{FF2B5EF4-FFF2-40B4-BE49-F238E27FC236}">
                <a16:creationId xmlns:a16="http://schemas.microsoft.com/office/drawing/2014/main" id="{A23E98FF-6674-A247-AF54-7F39CE2BF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49275"/>
            <a:ext cx="4319588" cy="51847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11" descr="_68263936_quarry2">
            <a:extLst>
              <a:ext uri="{FF2B5EF4-FFF2-40B4-BE49-F238E27FC236}">
                <a16:creationId xmlns:a16="http://schemas.microsoft.com/office/drawing/2014/main" id="{EF234661-D459-1545-B01C-9D76182D5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44900"/>
            <a:ext cx="3240087" cy="20891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13">
            <a:extLst>
              <a:ext uri="{FF2B5EF4-FFF2-40B4-BE49-F238E27FC236}">
                <a16:creationId xmlns:a16="http://schemas.microsoft.com/office/drawing/2014/main" id="{A43B7464-C59A-0D40-89BC-B4E27C686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765175"/>
            <a:ext cx="33845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accent2"/>
                </a:solidFill>
              </a:rPr>
              <a:t>Stay safe Stay away from quarry pools.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623027B-98C5-B941-806C-BBA0EDD6B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459" name="Picture 4" descr="cathedralcave-4121002">
            <a:extLst>
              <a:ext uri="{FF2B5EF4-FFF2-40B4-BE49-F238E27FC236}">
                <a16:creationId xmlns:a16="http://schemas.microsoft.com/office/drawing/2014/main" id="{9996990E-1E9F-334E-9B68-C4F7E8D0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44675"/>
            <a:ext cx="4032250" cy="38893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5" descr="beic a chwarel">
            <a:extLst>
              <a:ext uri="{FF2B5EF4-FFF2-40B4-BE49-F238E27FC236}">
                <a16:creationId xmlns:a16="http://schemas.microsoft.com/office/drawing/2014/main" id="{A11BCFE6-6A19-CA47-9C42-3D94CF5D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3529012" cy="38893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6">
            <a:extLst>
              <a:ext uri="{FF2B5EF4-FFF2-40B4-BE49-F238E27FC236}">
                <a16:creationId xmlns:a16="http://schemas.microsoft.com/office/drawing/2014/main" id="{8F984A6D-2C4A-1B45-A1DC-F5A7F334A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4813"/>
            <a:ext cx="72009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accent2"/>
                </a:solidFill>
              </a:rPr>
              <a:t>Stay safe away from caves and steep sided quarries.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D09DB560-8525-8149-A32E-A5D3B22E5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C4EE4D00-15A3-7148-9F3B-1D507C7E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3240088" cy="3600450"/>
          </a:xfrm>
          <a:prstGeom prst="rect">
            <a:avLst/>
          </a:prstGeom>
          <a:noFill/>
          <a:ln w="25527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5">
            <a:extLst>
              <a:ext uri="{FF2B5EF4-FFF2-40B4-BE49-F238E27FC236}">
                <a16:creationId xmlns:a16="http://schemas.microsoft.com/office/drawing/2014/main" id="{0DDC9024-F2E5-2241-962C-47432CB5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81300"/>
            <a:ext cx="4464050" cy="2938463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4">
            <a:extLst>
              <a:ext uri="{FF2B5EF4-FFF2-40B4-BE49-F238E27FC236}">
                <a16:creationId xmlns:a16="http://schemas.microsoft.com/office/drawing/2014/main" id="{38158A9E-2946-F945-B4EE-2BE97C2FD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76250"/>
            <a:ext cx="4464050" cy="2611438"/>
          </a:xfrm>
          <a:prstGeom prst="rect">
            <a:avLst/>
          </a:prstGeom>
          <a:noFill/>
          <a:ln w="25527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 Box 7">
            <a:extLst>
              <a:ext uri="{FF2B5EF4-FFF2-40B4-BE49-F238E27FC236}">
                <a16:creationId xmlns:a16="http://schemas.microsoft.com/office/drawing/2014/main" id="{AAA775EC-C666-E741-B612-85BF99119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620713"/>
            <a:ext cx="31686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CC00"/>
                </a:solidFill>
              </a:rPr>
              <a:t>Stay safe on the beach.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>
            <a:extLst>
              <a:ext uri="{FF2B5EF4-FFF2-40B4-BE49-F238E27FC236}">
                <a16:creationId xmlns:a16="http://schemas.microsoft.com/office/drawing/2014/main" id="{DAEFB59B-A0A0-704F-B7FE-70D2F3D94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206728CA-938D-814D-A939-50774EDCC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8888" y="692150"/>
            <a:ext cx="6480175" cy="1512888"/>
          </a:xfrm>
        </p:spPr>
        <p:txBody>
          <a:bodyPr tIns="45000" bIns="45000" anchor="t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>
                <a:solidFill>
                  <a:srgbClr val="993300"/>
                </a:solidFill>
                <a:latin typeface="Comic Sans MS" panose="030F0902030302020204" pitchFamily="66" charset="0"/>
              </a:rPr>
              <a:t>Stay safe on the farm.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F6EE05C-933E-AB44-A1D2-B2DDDF007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36700"/>
            <a:ext cx="4826000" cy="4052888"/>
          </a:xfrm>
          <a:prstGeom prst="rect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FD37CCCD-3E41-DC49-BFB2-D391410B6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7AFA8AE-E790-B84B-A4B8-9C833D2AA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08275"/>
            <a:ext cx="3455987" cy="2894013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39644152-F865-7044-8C07-3958B55CA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708275"/>
            <a:ext cx="3240087" cy="2870200"/>
          </a:xfrm>
          <a:prstGeom prst="rect">
            <a:avLst/>
          </a:prstGeom>
          <a:noFill/>
          <a:ln w="382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0904E93E-F4DD-9E4F-BF5F-7AF075625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908050"/>
            <a:ext cx="4103687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CC00"/>
                </a:solidFill>
              </a:rPr>
              <a:t>Stay with Mum and Dad</a:t>
            </a:r>
          </a:p>
        </p:txBody>
      </p:sp>
      <p:pic>
        <p:nvPicPr>
          <p:cNvPr id="21510" name="Picture 7" descr="majorca-family-holidays">
            <a:extLst>
              <a:ext uri="{FF2B5EF4-FFF2-40B4-BE49-F238E27FC236}">
                <a16:creationId xmlns:a16="http://schemas.microsoft.com/office/drawing/2014/main" id="{39004624-7060-8C4E-8A77-6DA13EA4B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92150"/>
            <a:ext cx="3048000" cy="18764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204D80B0-0662-9C4F-BF84-072BED605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Rectangle 3">
            <a:extLst>
              <a:ext uri="{FF2B5EF4-FFF2-40B4-BE49-F238E27FC236}">
                <a16:creationId xmlns:a16="http://schemas.microsoft.com/office/drawing/2014/main" id="{E9BFD9FC-C2BA-334F-9695-0AA4C69D7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620713"/>
            <a:ext cx="74882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4000">
                <a:solidFill>
                  <a:srgbClr val="FFCC00"/>
                </a:solidFill>
              </a:rPr>
              <a:t>Stay in the shallow water.</a:t>
            </a: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BBE7424C-13D5-9D4A-9573-16B252C46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12875"/>
            <a:ext cx="3598862" cy="2520950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A45D76BD-AF16-284C-9019-16C1C364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860800"/>
            <a:ext cx="3671888" cy="1873250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7">
            <a:extLst>
              <a:ext uri="{FF2B5EF4-FFF2-40B4-BE49-F238E27FC236}">
                <a16:creationId xmlns:a16="http://schemas.microsoft.com/office/drawing/2014/main" id="{D74E801A-1A7E-4B4C-ACD5-BF6EAE13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12875"/>
            <a:ext cx="2016125" cy="4321175"/>
          </a:xfrm>
          <a:prstGeom prst="rect">
            <a:avLst/>
          </a:prstGeom>
          <a:noFill/>
          <a:ln w="2552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8" descr="life guard beach">
            <a:extLst>
              <a:ext uri="{FF2B5EF4-FFF2-40B4-BE49-F238E27FC236}">
                <a16:creationId xmlns:a16="http://schemas.microsoft.com/office/drawing/2014/main" id="{C1FBD05B-B45B-884D-A1DB-B9E39D047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2736850" cy="43211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99BF25A-C786-3340-ACBF-5D5652F0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5" name="Picture 6">
            <a:extLst>
              <a:ext uri="{FF2B5EF4-FFF2-40B4-BE49-F238E27FC236}">
                <a16:creationId xmlns:a16="http://schemas.microsoft.com/office/drawing/2014/main" id="{2893BA2B-62B6-6946-83B4-B5270A7B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997200"/>
            <a:ext cx="4319587" cy="2736850"/>
          </a:xfrm>
          <a:prstGeom prst="rect">
            <a:avLst/>
          </a:prstGeom>
          <a:noFill/>
          <a:ln w="18923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672520E9-CE0D-7F42-A5CD-37C424A0B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49275"/>
            <a:ext cx="4248150" cy="2655888"/>
          </a:xfrm>
          <a:prstGeom prst="rect">
            <a:avLst/>
          </a:prstGeom>
          <a:noFill/>
          <a:ln w="1917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Rectangle 7">
            <a:extLst>
              <a:ext uri="{FF2B5EF4-FFF2-40B4-BE49-F238E27FC236}">
                <a16:creationId xmlns:a16="http://schemas.microsoft.com/office/drawing/2014/main" id="{100C727D-1A81-B74E-B6FC-8334BA664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98475"/>
            <a:ext cx="33845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4000">
                <a:solidFill>
                  <a:srgbClr val="0070C0"/>
                </a:solidFill>
              </a:rPr>
              <a:t> </a:t>
            </a:r>
            <a:r>
              <a:rPr lang="en-GB" altLang="en-US">
                <a:solidFill>
                  <a:srgbClr val="FFCC00"/>
                </a:solidFill>
              </a:rPr>
              <a:t>Stay away   from the rocks , ask mum or dad to take you.</a:t>
            </a:r>
          </a:p>
        </p:txBody>
      </p:sp>
      <p:pic>
        <p:nvPicPr>
          <p:cNvPr id="23558" name="Picture 8">
            <a:extLst>
              <a:ext uri="{FF2B5EF4-FFF2-40B4-BE49-F238E27FC236}">
                <a16:creationId xmlns:a16="http://schemas.microsoft.com/office/drawing/2014/main" id="{EC705855-36D4-8740-845D-DECC40B0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005263"/>
            <a:ext cx="2808288" cy="1655762"/>
          </a:xfrm>
          <a:prstGeom prst="rect">
            <a:avLst/>
          </a:prstGeom>
          <a:noFill/>
          <a:ln w="360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7ED43E7A-F0F5-CD40-89D8-9B0481581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79" name="Picture 3" descr="cliff">
            <a:extLst>
              <a:ext uri="{FF2B5EF4-FFF2-40B4-BE49-F238E27FC236}">
                <a16:creationId xmlns:a16="http://schemas.microsoft.com/office/drawing/2014/main" id="{CC5E0BCA-26FE-324C-AF18-EA67D6A85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708275"/>
            <a:ext cx="3168650" cy="30226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69C13C09-CA0A-AB41-803F-E55B3233E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692150"/>
            <a:ext cx="3744912" cy="5041900"/>
          </a:xfrm>
          <a:prstGeom prst="rect">
            <a:avLst/>
          </a:prstGeom>
          <a:noFill/>
          <a:ln w="1917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1" name="Text Box 5">
            <a:extLst>
              <a:ext uri="{FF2B5EF4-FFF2-40B4-BE49-F238E27FC236}">
                <a16:creationId xmlns:a16="http://schemas.microsoft.com/office/drawing/2014/main" id="{A1AEF24F-B6DB-AE45-A5EE-93D5F01F1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620713"/>
            <a:ext cx="28797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FFCC00"/>
                </a:solidFill>
              </a:rPr>
              <a:t>Stay away from the cliffs.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6C9C78C0-D040-5441-BAC4-C66146557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0"/>
            <a:ext cx="914400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603" name="Rectangle 3">
            <a:extLst>
              <a:ext uri="{FF2B5EF4-FFF2-40B4-BE49-F238E27FC236}">
                <a16:creationId xmlns:a16="http://schemas.microsoft.com/office/drawing/2014/main" id="{4420AD8B-FCC8-7447-BCD2-9D28A74608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71450"/>
            <a:ext cx="8229600" cy="2160588"/>
          </a:xfrm>
        </p:spPr>
        <p:txBody>
          <a:bodyPr tIns="45000" bIns="45000" anchor="t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>
                <a:solidFill>
                  <a:srgbClr val="FFCC00"/>
                </a:solidFill>
                <a:latin typeface="Comic Sans MS" panose="030F0902030302020204" pitchFamily="66" charset="0"/>
              </a:rPr>
              <a:t>Stay safe in the sun </a:t>
            </a:r>
            <a:br>
              <a:rPr lang="en-US" altLang="en-US">
                <a:solidFill>
                  <a:srgbClr val="FFCC00"/>
                </a:solidFill>
                <a:latin typeface="Comic Sans MS" panose="030F0902030302020204" pitchFamily="66" charset="0"/>
              </a:rPr>
            </a:br>
            <a:r>
              <a:rPr lang="en-US" altLang="en-US">
                <a:solidFill>
                  <a:srgbClr val="FFCC00"/>
                </a:solidFill>
                <a:latin typeface="Comic Sans MS" panose="030F0902030302020204" pitchFamily="66" charset="0"/>
              </a:rPr>
              <a:t>by wearing -</a:t>
            </a:r>
            <a:r>
              <a:rPr lang="en-US" altLang="en-US"/>
              <a:t> </a:t>
            </a:r>
          </a:p>
        </p:txBody>
      </p:sp>
      <p:pic>
        <p:nvPicPr>
          <p:cNvPr id="25604" name="Picture 4">
            <a:extLst>
              <a:ext uri="{FF2B5EF4-FFF2-40B4-BE49-F238E27FC236}">
                <a16:creationId xmlns:a16="http://schemas.microsoft.com/office/drawing/2014/main" id="{8F942926-AE73-E44C-9CC2-E69521866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3694112" cy="3140075"/>
          </a:xfrm>
          <a:prstGeom prst="rect">
            <a:avLst/>
          </a:prstGeom>
          <a:noFill/>
          <a:ln w="3187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B9D304F0-DFBA-FD49-B798-5046BE164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557338"/>
            <a:ext cx="3887788" cy="2519362"/>
          </a:xfrm>
          <a:prstGeom prst="rect">
            <a:avLst/>
          </a:prstGeom>
          <a:noFill/>
          <a:ln w="31877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0BD0A280-B6F5-F947-BAA1-F94C6C7F0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4868863"/>
            <a:ext cx="38147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3200" b="1">
                <a:solidFill>
                  <a:srgbClr val="FFCC00"/>
                </a:solidFill>
              </a:rPr>
              <a:t>sun cream!</a:t>
            </a: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2D6C7656-B042-2247-BB6D-567BFB6FB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4221163"/>
            <a:ext cx="35274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3200" b="1">
                <a:solidFill>
                  <a:srgbClr val="FFCC00"/>
                </a:solidFill>
              </a:rPr>
              <a:t>sunglasses!</a:t>
            </a:r>
          </a:p>
        </p:txBody>
      </p:sp>
      <p:sp>
        <p:nvSpPr>
          <p:cNvPr id="25608" name="Rectangle 8">
            <a:extLst>
              <a:ext uri="{FF2B5EF4-FFF2-40B4-BE49-F238E27FC236}">
                <a16:creationId xmlns:a16="http://schemas.microsoft.com/office/drawing/2014/main" id="{D8BD41D9-8C0B-BA4E-913F-562499305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9925" y="4581525"/>
            <a:ext cx="11525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4400">
                <a:solidFill>
                  <a:schemeClr val="bg1"/>
                </a:solidFill>
                <a:latin typeface="Comic Sans MS" panose="030F09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3200" b="1">
                <a:solidFill>
                  <a:srgbClr val="FFCC00"/>
                </a:solidFill>
              </a:rPr>
              <a:t>hat!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016566E4-4B0E-E74F-8A80-8B9D851FB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669B0F8A-743C-D34E-8A9C-EAC65B61C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0713"/>
            <a:ext cx="62642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Stay safe when out and about.</a:t>
            </a:r>
          </a:p>
        </p:txBody>
      </p:sp>
      <p:pic>
        <p:nvPicPr>
          <p:cNvPr id="26628" name="Picture 5" descr="town3">
            <a:extLst>
              <a:ext uri="{FF2B5EF4-FFF2-40B4-BE49-F238E27FC236}">
                <a16:creationId xmlns:a16="http://schemas.microsoft.com/office/drawing/2014/main" id="{E6DE8117-9068-2E47-9770-3349D088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89138"/>
            <a:ext cx="3979863" cy="37449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6" descr="1280px-Osmotherley-village-centre">
            <a:extLst>
              <a:ext uri="{FF2B5EF4-FFF2-40B4-BE49-F238E27FC236}">
                <a16:creationId xmlns:a16="http://schemas.microsoft.com/office/drawing/2014/main" id="{45C7C4DE-02E3-4142-9903-E04D914E6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068638"/>
            <a:ext cx="3325812" cy="25209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F9D7343-276F-8640-B49B-ADD61ECA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1" name="Picture 4" descr="_dref">
            <a:extLst>
              <a:ext uri="{FF2B5EF4-FFF2-40B4-BE49-F238E27FC236}">
                <a16:creationId xmlns:a16="http://schemas.microsoft.com/office/drawing/2014/main" id="{9B5F66E0-98F6-EB40-9E0B-AEC1BE25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36838"/>
            <a:ext cx="2447925" cy="30464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5" descr="crossing-3-350341">
            <a:extLst>
              <a:ext uri="{FF2B5EF4-FFF2-40B4-BE49-F238E27FC236}">
                <a16:creationId xmlns:a16="http://schemas.microsoft.com/office/drawing/2014/main" id="{B079A7A4-7693-7647-9F77-AEEF5FF92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549275"/>
            <a:ext cx="2735262" cy="26638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6">
            <a:extLst>
              <a:ext uri="{FF2B5EF4-FFF2-40B4-BE49-F238E27FC236}">
                <a16:creationId xmlns:a16="http://schemas.microsoft.com/office/drawing/2014/main" id="{EA182BAF-1B26-C94E-A3D9-5FB44CD03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4813"/>
            <a:ext cx="39592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 Stay safe when crossing the road.</a:t>
            </a:r>
          </a:p>
        </p:txBody>
      </p:sp>
      <p:pic>
        <p:nvPicPr>
          <p:cNvPr id="27654" name="Picture 8" descr="lol">
            <a:extLst>
              <a:ext uri="{FF2B5EF4-FFF2-40B4-BE49-F238E27FC236}">
                <a16:creationId xmlns:a16="http://schemas.microsoft.com/office/drawing/2014/main" id="{396EAB4F-B7A9-754C-87E8-B1227EB75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284538"/>
            <a:ext cx="3600450" cy="24384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385DFE03-3A5E-C646-8A48-BD8B83834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5" name="Picture 5" descr="crowded_pavement">
            <a:extLst>
              <a:ext uri="{FF2B5EF4-FFF2-40B4-BE49-F238E27FC236}">
                <a16:creationId xmlns:a16="http://schemas.microsoft.com/office/drawing/2014/main" id="{F085EB06-B434-8B47-A48C-C1B481E5A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708275"/>
            <a:ext cx="3743325" cy="2952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A6438CC-C06E-DC44-B894-3CE498099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620713"/>
            <a:ext cx="2952750" cy="208756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DD4B1CA-404A-034C-A556-EC773D39A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41663"/>
            <a:ext cx="2952750" cy="25923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Text Box 8">
            <a:extLst>
              <a:ext uri="{FF2B5EF4-FFF2-40B4-BE49-F238E27FC236}">
                <a16:creationId xmlns:a16="http://schemas.microsoft.com/office/drawing/2014/main" id="{47F726D9-8DC4-9840-9710-2F3F91A55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49275"/>
            <a:ext cx="53276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Stay safe on the street.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A256B1A1-0280-B241-8DCA-A2F70BCDD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699" name="Picture 4" descr="Bike_course__2011_group_facing_web_large">
            <a:extLst>
              <a:ext uri="{FF2B5EF4-FFF2-40B4-BE49-F238E27FC236}">
                <a16:creationId xmlns:a16="http://schemas.microsoft.com/office/drawing/2014/main" id="{AE6961D9-D7FD-BD43-A1DB-C20DBC5E5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3816350" cy="2952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0" name="Text Box 5">
            <a:extLst>
              <a:ext uri="{FF2B5EF4-FFF2-40B4-BE49-F238E27FC236}">
                <a16:creationId xmlns:a16="http://schemas.microsoft.com/office/drawing/2014/main" id="{6AF43D81-7D32-E04E-BD93-6831AE211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620713"/>
            <a:ext cx="518477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Stay safe and cycle in safe places.</a:t>
            </a:r>
          </a:p>
        </p:txBody>
      </p:sp>
      <p:pic>
        <p:nvPicPr>
          <p:cNvPr id="29701" name="Picture 6">
            <a:extLst>
              <a:ext uri="{FF2B5EF4-FFF2-40B4-BE49-F238E27FC236}">
                <a16:creationId xmlns:a16="http://schemas.microsoft.com/office/drawing/2014/main" id="{113FE9C5-0F24-C640-9E8C-22BFC0BF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6250"/>
            <a:ext cx="3527425" cy="52578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C4BA46F0-89F0-104B-9FC4-779355DC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3" name="Picture 3" descr="jennifer_shopping">
            <a:extLst>
              <a:ext uri="{FF2B5EF4-FFF2-40B4-BE49-F238E27FC236}">
                <a16:creationId xmlns:a16="http://schemas.microsoft.com/office/drawing/2014/main" id="{CBF51C30-A86D-9F4B-A86B-18681095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16113"/>
            <a:ext cx="3743325" cy="38893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DB39773E-28D2-414D-B29F-58D06590F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9275"/>
            <a:ext cx="820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Stay safe when out shopping</a:t>
            </a:r>
          </a:p>
        </p:txBody>
      </p:sp>
      <p:pic>
        <p:nvPicPr>
          <p:cNvPr id="30725" name="Picture 5" descr="king st">
            <a:extLst>
              <a:ext uri="{FF2B5EF4-FFF2-40B4-BE49-F238E27FC236}">
                <a16:creationId xmlns:a16="http://schemas.microsoft.com/office/drawing/2014/main" id="{6674F557-401B-004D-996B-3D7C5C1C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3960813" cy="38893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414A16C8-F066-2341-A6E5-44031C76E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ABC37740-17BA-464B-9C3C-4B0BE68FED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620838" y="333375"/>
            <a:ext cx="10307638" cy="719138"/>
          </a:xfrm>
        </p:spPr>
        <p:txBody>
          <a:bodyPr tIns="45000" bIns="45000" anchor="t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4000" b="1">
                <a:solidFill>
                  <a:srgbClr val="993300"/>
                </a:solidFill>
                <a:latin typeface="Comic Sans MS" panose="030F0902030302020204" pitchFamily="66" charset="0"/>
              </a:rPr>
              <a:t>Stay safe and ask </a:t>
            </a:r>
            <a:br>
              <a:rPr lang="en-US" altLang="en-US" sz="4000" b="1">
                <a:solidFill>
                  <a:srgbClr val="993300"/>
                </a:solidFill>
                <a:latin typeface="Comic Sans MS" panose="030F0902030302020204" pitchFamily="66" charset="0"/>
              </a:rPr>
            </a:br>
            <a:r>
              <a:rPr lang="en-US" altLang="en-US" sz="4000" b="1">
                <a:solidFill>
                  <a:srgbClr val="993300"/>
                </a:solidFill>
                <a:latin typeface="Comic Sans MS" panose="030F0902030302020204" pitchFamily="66" charset="0"/>
              </a:rPr>
              <a:t>                         before touching.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35985DB7-0D79-FB4F-9D3A-E004A1B3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628775"/>
            <a:ext cx="2663825" cy="1644650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805B606C-C353-2C49-B827-94134131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4538"/>
            <a:ext cx="4967288" cy="2449512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7E90DBB5-093E-754C-8A8B-84F26102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924175"/>
            <a:ext cx="2808288" cy="2808288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0F3E7D9E-1DE5-0248-BA07-95A4CF92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2808288" cy="1655762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2A75160B-D7F3-E841-AC16-496B6919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628775"/>
            <a:ext cx="2232025" cy="1655763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FF298317-353E-3E4E-A865-4E15E2C4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47" name="Picture 3" descr="hand-swinging">
            <a:extLst>
              <a:ext uri="{FF2B5EF4-FFF2-40B4-BE49-F238E27FC236}">
                <a16:creationId xmlns:a16="http://schemas.microsoft.com/office/drawing/2014/main" id="{4F8E74A3-F8A3-F148-B89F-82F11237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36838"/>
            <a:ext cx="3600450" cy="30241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n-playground-in-park">
            <a:extLst>
              <a:ext uri="{FF2B5EF4-FFF2-40B4-BE49-F238E27FC236}">
                <a16:creationId xmlns:a16="http://schemas.microsoft.com/office/drawing/2014/main" id="{912AA213-BB50-284B-A6B4-85EB72C8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36838"/>
            <a:ext cx="3529012" cy="30241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 Box 5">
            <a:extLst>
              <a:ext uri="{FF2B5EF4-FFF2-40B4-BE49-F238E27FC236}">
                <a16:creationId xmlns:a16="http://schemas.microsoft.com/office/drawing/2014/main" id="{014BD5D5-D115-BF4F-9899-56449810D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908050"/>
            <a:ext cx="7559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Stay safe in the playground.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AF1396E0-2201-E744-BE4F-40737444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kids_street">
            <a:extLst>
              <a:ext uri="{FF2B5EF4-FFF2-40B4-BE49-F238E27FC236}">
                <a16:creationId xmlns:a16="http://schemas.microsoft.com/office/drawing/2014/main" id="{369F34E5-481B-9744-BD91-226630B0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981075"/>
            <a:ext cx="4681538" cy="43195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D31708E3-DEA5-C346-9EE0-DFE6BDF7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92150"/>
            <a:ext cx="251936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Stay safe and play in safe places.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EB846692-30DF-2740-AF8B-FD954C478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F0B55B3A-326B-F14D-95B7-2DDBA0D68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52413" y="620713"/>
            <a:ext cx="9396413" cy="2303462"/>
          </a:xfrm>
        </p:spPr>
        <p:txBody>
          <a:bodyPr tIns="45000" bIns="45000" anchor="t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en-US" sz="3900" b="1">
                <a:solidFill>
                  <a:srgbClr val="993300"/>
                </a:solidFill>
                <a:latin typeface="Comic Sans MS" panose="030F0902030302020204" pitchFamily="66" charset="0"/>
              </a:rPr>
              <a:t>Stay safe and wash your hands.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16556219-C583-1944-BC29-5566849D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2611437" cy="2116137"/>
          </a:xfrm>
          <a:prstGeom prst="rect">
            <a:avLst/>
          </a:prstGeom>
          <a:noFill/>
          <a:ln w="2209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6">
            <a:extLst>
              <a:ext uri="{FF2B5EF4-FFF2-40B4-BE49-F238E27FC236}">
                <a16:creationId xmlns:a16="http://schemas.microsoft.com/office/drawing/2014/main" id="{F928D319-DE12-694B-87DE-9A0BCA2FA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341438"/>
            <a:ext cx="3365500" cy="2143125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7">
            <a:extLst>
              <a:ext uri="{FF2B5EF4-FFF2-40B4-BE49-F238E27FC236}">
                <a16:creationId xmlns:a16="http://schemas.microsoft.com/office/drawing/2014/main" id="{00A854B5-2DFD-984D-BEC1-2EA852640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41438"/>
            <a:ext cx="1617663" cy="2362200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8">
            <a:extLst>
              <a:ext uri="{FF2B5EF4-FFF2-40B4-BE49-F238E27FC236}">
                <a16:creationId xmlns:a16="http://schemas.microsoft.com/office/drawing/2014/main" id="{9C0DE22F-3224-0C4F-9F36-5C3F1BC49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57563"/>
            <a:ext cx="3590925" cy="2557462"/>
          </a:xfrm>
          <a:prstGeom prst="rect">
            <a:avLst/>
          </a:prstGeom>
          <a:noFill/>
          <a:ln w="2844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9">
            <a:extLst>
              <a:ext uri="{FF2B5EF4-FFF2-40B4-BE49-F238E27FC236}">
                <a16:creationId xmlns:a16="http://schemas.microsoft.com/office/drawing/2014/main" id="{E5E7B7F3-F1CA-E649-B7B1-7E9732200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357563"/>
            <a:ext cx="4027487" cy="2592387"/>
          </a:xfrm>
          <a:prstGeom prst="rect">
            <a:avLst/>
          </a:prstGeom>
          <a:noFill/>
          <a:ln w="22098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8896B027-DA8A-974E-8AE0-3B030107C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4BABE1DB-44FD-9C46-91E4-7553519AB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52738"/>
            <a:ext cx="3097212" cy="287020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3D0213F-3C4A-2C4D-BBA1-E57B70A8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2663825" cy="2884487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87467EE-7FF8-6F4E-B8A9-025D3B25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76250"/>
            <a:ext cx="2592388" cy="23764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2772B3-D355-454D-98E6-875BC4800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52738"/>
            <a:ext cx="1871663" cy="28813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1" name="Text Box 7">
            <a:extLst>
              <a:ext uri="{FF2B5EF4-FFF2-40B4-BE49-F238E27FC236}">
                <a16:creationId xmlns:a16="http://schemas.microsoft.com/office/drawing/2014/main" id="{44113D80-C206-A341-8ADB-DE21B43DB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836613"/>
            <a:ext cx="4967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6849ECC1-B078-8E41-9EDF-47F52D641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981075"/>
            <a:ext cx="4681537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993300"/>
                </a:solidFill>
              </a:rPr>
              <a:t>Stay safe away from machinery.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DC425010-ED24-9147-9A99-200C3E82C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E77158EC-B99A-4648-9A68-168E88C4C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65175"/>
            <a:ext cx="42481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300">
                <a:solidFill>
                  <a:srgbClr val="993300"/>
                </a:solidFill>
              </a:rPr>
              <a:t>Stay safe away from big bales.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84CEF14-FAA3-9B44-84A3-5F98BE66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4248150" cy="32416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E78120A-0E0A-DC4F-9DF9-7CA15F14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84538"/>
            <a:ext cx="3455988" cy="24495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139DBDC-88FC-B446-85C4-041F0E053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76250"/>
            <a:ext cx="3455988" cy="2808288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D75EC4DE-4452-4D40-8B54-42B01861D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5" name="Picture 4" descr="pwll ar y ffem">
            <a:extLst>
              <a:ext uri="{FF2B5EF4-FFF2-40B4-BE49-F238E27FC236}">
                <a16:creationId xmlns:a16="http://schemas.microsoft.com/office/drawing/2014/main" id="{7DD95019-2C8C-9542-BB33-118058C3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76250"/>
            <a:ext cx="3167063" cy="309721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5" descr="slurry pit">
            <a:extLst>
              <a:ext uri="{FF2B5EF4-FFF2-40B4-BE49-F238E27FC236}">
                <a16:creationId xmlns:a16="http://schemas.microsoft.com/office/drawing/2014/main" id="{9F44B76A-2970-0043-A814-30E1E5CA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2447925" cy="2952750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6" descr="slurry_pit_2_575">
            <a:extLst>
              <a:ext uri="{FF2B5EF4-FFF2-40B4-BE49-F238E27FC236}">
                <a16:creationId xmlns:a16="http://schemas.microsoft.com/office/drawing/2014/main" id="{982BD833-8C95-3541-B159-28457725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500438"/>
            <a:ext cx="1871663" cy="22336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7">
            <a:extLst>
              <a:ext uri="{FF2B5EF4-FFF2-40B4-BE49-F238E27FC236}">
                <a16:creationId xmlns:a16="http://schemas.microsoft.com/office/drawing/2014/main" id="{3E768CDA-2E82-6843-9A24-A62F05E65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549275"/>
            <a:ext cx="42481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rgbClr val="993300"/>
                </a:solidFill>
              </a:rPr>
              <a:t>Stay safe away from ponds and pits.</a:t>
            </a:r>
          </a:p>
        </p:txBody>
      </p:sp>
      <p:pic>
        <p:nvPicPr>
          <p:cNvPr id="8199" name="Picture 3" descr="lock">
            <a:extLst>
              <a:ext uri="{FF2B5EF4-FFF2-40B4-BE49-F238E27FC236}">
                <a16:creationId xmlns:a16="http://schemas.microsoft.com/office/drawing/2014/main" id="{01AD8567-A440-C346-9B48-2D5D917E0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989138"/>
            <a:ext cx="1152525" cy="115252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mithFarmKidsBridge">
            <a:extLst>
              <a:ext uri="{FF2B5EF4-FFF2-40B4-BE49-F238E27FC236}">
                <a16:creationId xmlns:a16="http://schemas.microsoft.com/office/drawing/2014/main" id="{5880879B-BEF6-7548-867A-F5FDE547B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3384550" cy="2233612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C402D8A-4182-3140-B511-C379D4759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9" name="Picture 4" descr="children-WT-Nick-Spurling">
            <a:extLst>
              <a:ext uri="{FF2B5EF4-FFF2-40B4-BE49-F238E27FC236}">
                <a16:creationId xmlns:a16="http://schemas.microsoft.com/office/drawing/2014/main" id="{B8B6E957-61D2-6844-987C-B4E0E0F4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16113"/>
            <a:ext cx="5448300" cy="3529012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5">
            <a:extLst>
              <a:ext uri="{FF2B5EF4-FFF2-40B4-BE49-F238E27FC236}">
                <a16:creationId xmlns:a16="http://schemas.microsoft.com/office/drawing/2014/main" id="{5870851F-4F3E-EC4D-9C93-655D535692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620713"/>
            <a:ext cx="68405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>
                <a:solidFill>
                  <a:schemeClr val="tx1"/>
                </a:solidFill>
              </a:rPr>
              <a:t>  </a:t>
            </a:r>
            <a:r>
              <a:rPr lang="en-GB" altLang="en-US">
                <a:solidFill>
                  <a:srgbClr val="009900"/>
                </a:solidFill>
              </a:rPr>
              <a:t>Stay safe in the woods.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7DCACAE-5A1D-084A-A13A-052FFA14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3" name="Picture 3" descr="teulu yn ygoedwig">
            <a:extLst>
              <a:ext uri="{FF2B5EF4-FFF2-40B4-BE49-F238E27FC236}">
                <a16:creationId xmlns:a16="http://schemas.microsoft.com/office/drawing/2014/main" id="{BA352C69-789D-944B-B11C-E9EBC902A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5905500" cy="3671887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Text Box 4">
            <a:extLst>
              <a:ext uri="{FF2B5EF4-FFF2-40B4-BE49-F238E27FC236}">
                <a16:creationId xmlns:a16="http://schemas.microsoft.com/office/drawing/2014/main" id="{CD3E8052-2F01-7448-B446-CE0FA4F5D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052513"/>
            <a:ext cx="741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200">
                <a:solidFill>
                  <a:schemeClr val="tx1"/>
                </a:solidFill>
              </a:rPr>
              <a:t>     </a:t>
            </a:r>
            <a:r>
              <a:rPr lang="en-GB" altLang="en-US">
                <a:solidFill>
                  <a:srgbClr val="009900"/>
                </a:solidFill>
              </a:rPr>
              <a:t>Stay safe with family.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omic Sans MS" pitchFamily="66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231</Words>
  <Application>Microsoft Macintosh PowerPoint</Application>
  <PresentationFormat>On-screen Show (4:3)</PresentationFormat>
  <Paragraphs>34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Comic Sans MS</vt:lpstr>
      <vt:lpstr>Arial</vt:lpstr>
      <vt:lpstr>Times New Roman</vt:lpstr>
      <vt:lpstr>Default Design</vt:lpstr>
      <vt:lpstr>PowerPoint Presentation</vt:lpstr>
      <vt:lpstr>Stay safe on the farm.</vt:lpstr>
      <vt:lpstr>Stay safe and ask                           before touching.</vt:lpstr>
      <vt:lpstr>Stay safe and wash your hands.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safe in the sun  by wearing -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Schools Liason</dc:creator>
  <cp:lastModifiedBy>Andy Holland</cp:lastModifiedBy>
  <cp:revision>18</cp:revision>
  <cp:lastPrinted>1601-01-01T00:00:00Z</cp:lastPrinted>
  <dcterms:created xsi:type="dcterms:W3CDTF">2012-04-30T13:27:46Z</dcterms:created>
  <dcterms:modified xsi:type="dcterms:W3CDTF">2022-03-02T23:44:59Z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480fde1a-8e25-4b09-84e7-50ed7c39b02e</vt:lpwstr>
  </property>
  <property fmtid="{D5CDD505-2E9C-101B-9397-08002B2CF9AE}" pid="3" name="SWPIL">
    <vt:lpwstr>NOT PROTECTIVELY MARKED</vt:lpwstr>
  </property>
  <property fmtid="{D5CDD505-2E9C-101B-9397-08002B2CF9AE}" pid="4" name="SWPVNV">
    <vt:lpwstr>No Visual Mark</vt:lpwstr>
  </property>
</Properties>
</file>