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3C13-F46F-FB47-9A0C-71E784581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7FF9B-25D9-DF40-B976-570E8EB46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49C9E-49E5-044B-8F8C-530232E1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E328F-3C46-2449-B5DA-5D44C4F8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91C90-561C-D54C-8B4D-4E436691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58726-F7AE-5B46-9719-DA6DC5C671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57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4788-302C-A443-9360-0D24A302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DFD86-0DD1-1749-AC2F-8EBDD6FDA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A3E96-B298-5C40-98C5-E3D8755E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8CDB0-1E06-9C44-96CD-F365EAF2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2370-1112-4040-A839-FBBB38AC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46306-2204-E146-98E6-2D5E358B6E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40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A7EC2-F0B2-D247-A058-C6EDE2957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4712A-A527-9847-9AC8-BFB2C2B1A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4581-5333-5649-B2FF-6A72963A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6CA38-6DD6-C446-8D42-1753F1A3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92AFC-223E-CC44-8DB4-9D97172F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4581-BB80-DE4F-B3BA-42CDA97A8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2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C64E-8376-8A45-90B0-E69DEA19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4A24-DE62-4F42-9EA8-F761470CA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BCFF6-A495-804B-A8ED-46FF11D7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5A596-CD09-5C45-A2ED-8420D39B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1DA91-66E2-2945-B920-FCEB5B7B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25A61-783B-F84E-82FC-5D273A6D47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749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FE5B-9A5B-7748-83B0-7F511C77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72024-6E32-8440-8DA5-EF12B70B8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EE3EA-1BBC-7849-AABE-BF02E434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EDB67-8D5D-B14F-9B79-39E088379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4512-DAD8-3043-BFF3-F27D3091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6A3B7-0E1A-C44D-885C-10EE9B56A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10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551C-497D-7746-918A-16797D43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BC4E9-19F0-5140-927E-92F96AC62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537DE-A6FA-EC4F-9988-69F773F36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762A-3AEB-624D-ACB3-650B7EE6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621CC-5839-E74C-8F99-64818BB2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D9A06-63D4-2F4B-A590-ADFF5FA3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414C-39D7-5441-82A4-A4CAC7256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140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526A7-4597-304E-858E-1DA5A18A3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9300F-4B99-1B48-802C-03A3D4168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50F33-E490-7840-8E8A-30FEA04FE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7B062-F1A9-8C45-9276-988899D0B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EF8CB-4DBE-9E48-BE6A-370C579E1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917D6-0311-7F49-BD48-76AD5B45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3AD71-4EEC-134C-908C-F022D4E6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C6B7D-99B5-9548-8377-681C7FD4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25361-80D7-074A-B30D-2D92581719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6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6B65-04B1-DD42-8F31-CB0302F2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E2C7E-0B17-7742-BD9A-1D9ED508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FECC3-2E0A-BD46-85FD-AD0F9CD0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6903C-9470-9049-A60E-8BF1F7FC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0AF8A-D3AF-9844-BA2F-A260C5A3FE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60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F8877-A1B5-C646-807D-CD96C379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D95DF-370D-6044-AA7C-4FAC1FB9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F2F17-E2FC-FE4C-8118-62CE66C4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BBD3C-4EBA-F04E-A4E3-049E4A115C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48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D1CA5-83AD-C84D-99FC-6E910D5B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C7B65-AC80-104F-A5A0-13EE589D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05857-4040-4547-B608-0054EB885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0F5F8-124A-6942-84FF-8828F229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0BBA9-E0B6-5D47-970B-DE7A4AB0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A42B2-AF12-9D4F-91C7-DC8EBE58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DAD20-6E86-8645-B5E9-184DBF3F1E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125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4EDC-41B6-884C-8343-4B8E2E44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115DE-11D5-374B-80C2-B5A3BD125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29949-888A-DA43-AC85-3E7006F44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37EF8-073A-1A48-A661-9C990EAC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7AA6B-A70C-C64C-8FE3-E0E9076E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758E7-B55D-F642-80D9-F802942E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B9E0-AF01-6D43-91C6-0AB11DFFA5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25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F1F69A-3B08-8A4C-8CEE-6118BC074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20E0CE-3B88-3A46-8A75-8766D4FC3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C6DE9D-4AA6-1C4C-8D1A-DEBD909228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5885E6-5F7E-6D46-87CD-466E30C432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913512-AD86-FC4E-AA70-82457DE9D6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459D21-5EFF-974A-845E-ECBFB7187BB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>
            <a:extLst>
              <a:ext uri="{FF2B5EF4-FFF2-40B4-BE49-F238E27FC236}">
                <a16:creationId xmlns:a16="http://schemas.microsoft.com/office/drawing/2014/main" id="{5D1EADEF-7E00-0F4E-BDC2-C01A988D7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9DF5758A-5401-904A-B823-C10E4895E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3375"/>
            <a:ext cx="1828800" cy="57150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b="1">
                <a:solidFill>
                  <a:srgbClr val="FF0000"/>
                </a:solidFill>
              </a:rPr>
              <a:t>Y Cartref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5D773FF5-FC77-B344-BE5C-E8D1DD94C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6481762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>
            <a:extLst>
              <a:ext uri="{FF2B5EF4-FFF2-40B4-BE49-F238E27FC236}">
                <a16:creationId xmlns:a16="http://schemas.microsoft.com/office/drawing/2014/main" id="{9FF37959-4DF2-4A4B-86C7-F6B92A57F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E92BCB3D-BE30-0D4E-A655-03F41E54A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60350"/>
            <a:ext cx="1828800" cy="57150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b="1">
                <a:solidFill>
                  <a:srgbClr val="FF0000"/>
                </a:solidFill>
              </a:rPr>
              <a:t>Y Cartref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7C291B6A-C822-3544-80F0-77CFE7599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5888"/>
            <a:ext cx="5867400" cy="633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Company>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Enter Your Name Here</dc:creator>
  <cp:lastModifiedBy>Andy Holland</cp:lastModifiedBy>
  <cp:revision>5</cp:revision>
  <dcterms:created xsi:type="dcterms:W3CDTF">2008-06-03T15:10:31Z</dcterms:created>
  <dcterms:modified xsi:type="dcterms:W3CDTF">2022-03-02T23:43:11Z</dcterms:modified>
</cp:coreProperties>
</file>