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9E50541-D8D1-624A-AC03-8946FB9731C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45A7964-916A-8848-A699-CA236E0EB9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30B21CE-C072-DC41-A9AC-FB8C29E7C2C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CFADB40-DC7A-754D-ABC2-5AE99F6ACF5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4F107EF-7F66-A34E-A1C9-96A55D05848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5B16B6C-30BF-F349-9E0B-9D05843AE21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9CA25140-1AB1-0B4B-99A2-97CB6A72E7C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01E4C4C-3683-CD46-8157-96969D3D625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F7CED6-3E81-4240-B697-B1A6BF9B8BD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0F0E03-A02D-3744-97F7-624CC640DD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BCCD5E-6787-9A45-8A8F-C7D4287902E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65DE4B5-E271-1746-A123-60C69056B07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5FBE76-605F-DF47-904F-E978C3B613E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9779D5-53E5-2C4A-9B96-327C1E13A4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D8CE5C-D8AA-7B4C-A0D0-804BF56FC7E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441D447-9BCA-2646-BF41-98C439143E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B0A679-FBC5-0140-B530-B50EEDF58A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EBA88-365C-EF43-B3CD-8D853FAC2E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51A21-FFD5-4348-AE26-A8DB8DEE7B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CDF5-CA37-AD42-90D6-906C624988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7BA9A-268D-D840-9B78-34B5EBEA7F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9E3F5-A6E7-154D-81F0-611EFD6D42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3043C-815C-6E43-9528-3ADBADD1205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1153F-0E20-3E4A-9FD5-A00E88062D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98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011AD-1197-CC4A-B752-F8AB7194C3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6980D-8FD3-EE43-8B54-F6F581330A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35746-F1B7-FA49-9A62-26FE6CFCB8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59C59-0C58-584F-A638-E9BCCDE255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7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CD7AFF-92B1-B943-86FE-A5424FF8D4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2E6D2F-D93E-E34F-89DB-115D99EFE6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490048-83E1-1A41-B63F-B8283B2900D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310F-30C1-1747-A65B-AFA271F0BF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1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67F05A-CABE-8D45-A4E0-2A691E8702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D8B38-6022-2A45-88B0-9DD8E69FAD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86586-8807-4F45-8525-376EE4F241D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02157-B85A-9147-8C8C-A33239B6BC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344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7E5E3-0BC5-F547-BAA0-3D2260E86E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5FB0F-B584-E94F-BF76-9FE45B30B00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8F9F3-2DEB-C94A-8649-C8A17D37F7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5A0CF-32DB-F346-8E92-3C38446F9D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9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B449B-E961-0D42-B4B3-10D09B230E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DA702-F1BF-EE47-A6C0-576D3362BC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F8819-BECA-0940-A3D2-99AA70CEE1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07AA4-051C-7248-8C98-C97DE73C4D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40DA25-9CA7-8547-8DC4-B206E1BA52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CA1D53-008B-E342-A3E0-B61D209432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E0383D-105E-874B-8915-CE71527133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3A3A9-BEE0-624B-8E5A-EA28DC9C6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3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D389C6-D83A-6D4B-813C-E758C3A242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52E3D2-3D14-414A-B1E9-F9ED38D451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B1E20F-712F-CD4F-955C-0E2E924E85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06A3C-F5C9-3D4A-B3C1-A1FF703436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19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69B35-0289-F941-84A2-85BEF5FEBC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5D0F86-C51E-2D4B-A608-76C9D6174A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EE4C1-2439-AC48-B857-3E2C7FD47F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5A9C5-8769-9547-BED8-BE33D14C24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91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0FB14E-D72E-D749-831A-DB4C6FACD5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9ADF09-561C-B443-B442-F8066A1ADD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095222-0D4B-134A-A979-EC5DF00A458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F39C6-0C44-094F-8F87-9C03204448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3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FFFE9B-0A6A-9B4B-BC56-5CD83E3156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144CD1-C8F8-7045-8E2B-010B99CA47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FB5899-7344-1946-A7EC-68165A0BE7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B1C5-3BB2-1D4B-AB9F-E136236C67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3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5C3827-4D57-6F4E-B438-B3DCEFB49B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8AE8A1-DDB7-2349-8808-DF5DA2CBDD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4B20DA3-AAEA-A749-A4C7-139658B5F8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A4D3A-AC9F-CF49-8DEB-BF1ECACC1E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09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2141D9B-90F5-DD43-94DA-1E153E6E4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FD580A5-0400-724D-91AF-BE28128AD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2848B3-0DD5-B244-83E9-DFC101C4E9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75F369-0E15-6D40-B9FB-9D84052BB1A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B8712D-9BCB-B140-B53A-6E7CAD1721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E7182A2-092B-8041-A494-37F842EB55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051BA1AC-1FA4-D142-8EBC-863A070A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3C9369-C78E-9E42-8647-5BECB0F0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336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Sut</a:t>
            </a: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fyddech</a:t>
            </a: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chi’n</a:t>
            </a: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teimlo</a:t>
            </a: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?</a:t>
            </a:r>
            <a:endParaRPr lang="en-GB" sz="4400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62C68E6-3A82-AB4F-B1C8-DC156E06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A063D6E1-720C-DE4E-AB5F-CB031FF3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1391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Mewn parau, dywedwch sut y byddech yn teimlo yn y sefyllfaoedd canlynol…</a:t>
            </a:r>
            <a:endParaRPr lang="en-GB" sz="440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B01D9486-AF9F-9944-9EC4-9A705BEC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43" descr="10">
            <a:extLst>
              <a:ext uri="{FF2B5EF4-FFF2-40B4-BE49-F238E27FC236}">
                <a16:creationId xmlns:a16="http://schemas.microsoft.com/office/drawing/2014/main" id="{B1B2F24A-3E03-E440-A280-3FF6529F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989138"/>
            <a:ext cx="4775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BA8DAAD6-5CCA-5E4F-A153-29514864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76327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>
                <a:solidFill>
                  <a:schemeClr val="tx1"/>
                </a:solidFill>
                <a:latin typeface="Comic Sans MS" panose="030F0902030302020204" pitchFamily="66" charset="0"/>
              </a:rPr>
              <a:t>Newydd ennill trip i Florida!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349B3BD-9C95-4041-BAF6-AD0A4EDF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E518087E-FAA2-F14B-9683-0D8C6E34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81075"/>
            <a:ext cx="345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60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5124" name="Picture 4" descr="11">
            <a:extLst>
              <a:ext uri="{FF2B5EF4-FFF2-40B4-BE49-F238E27FC236}">
                <a16:creationId xmlns:a16="http://schemas.microsoft.com/office/drawing/2014/main" id="{87770BF2-03C2-EA49-91B8-5AD7AD3B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30051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1AF083A3-3839-874B-AB72-672F146F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5113338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Pe bai person hŷn nad ydych chi’n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ei adnabod yn cerdded atoch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pan fyddwch yn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aros am eich mam neu’ch tad</a:t>
            </a:r>
            <a:r>
              <a:rPr lang="en-GB" altLang="en-US" sz="4000"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B3D07CF-6BE6-1C4D-9EAF-92A921D3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4" descr="12">
            <a:extLst>
              <a:ext uri="{FF2B5EF4-FFF2-40B4-BE49-F238E27FC236}">
                <a16:creationId xmlns:a16="http://schemas.microsoft.com/office/drawing/2014/main" id="{485AE87F-87EA-9549-8DE4-24CBDE0F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924175"/>
            <a:ext cx="43211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7223DC82-32DD-EB45-AE0C-7F69CB11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7921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Pe bai’r unig sedd wag ar y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trên yn un sydd nesaf at berson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oedd yn drewi o alcohol.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F72737E-B1A7-6047-AE77-66FE27B9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4" descr="13">
            <a:extLst>
              <a:ext uri="{FF2B5EF4-FFF2-40B4-BE49-F238E27FC236}">
                <a16:creationId xmlns:a16="http://schemas.microsoft.com/office/drawing/2014/main" id="{F2B69D62-756B-8A48-9030-A4C89549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45180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6FC5FD37-DAC8-C84A-AA15-2DEC9A5E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8913"/>
            <a:ext cx="8077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>
                <a:solidFill>
                  <a:schemeClr val="tx1"/>
                </a:solidFill>
                <a:latin typeface="Comic Sans MS" panose="030F0902030302020204" pitchFamily="66" charset="0"/>
              </a:rPr>
              <a:t>Rydych wedi gweld damwain car ar y stryd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C982091-8ABA-434F-8492-04B3C265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4" descr="14">
            <a:extLst>
              <a:ext uri="{FF2B5EF4-FFF2-40B4-BE49-F238E27FC236}">
                <a16:creationId xmlns:a16="http://schemas.microsoft.com/office/drawing/2014/main" id="{17E7152E-9464-014F-9201-E176266A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852738"/>
            <a:ext cx="55435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3F096716-9E2A-CC4B-9AA8-826C8F20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76327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Daeth dyn, tal, tywyll nad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oeddech chi’n ei adnabod, i’r </a:t>
            </a:r>
            <a:b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en-GB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drws ffrynt pan oedd eich mam wedi mynd allan am 5 munud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107</Words>
  <Application>Microsoft Macintosh PowerPoint</Application>
  <PresentationFormat>On-screen Show (4:3)</PresentationFormat>
  <Paragraphs>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Comic Sans MS</vt:lpstr>
      <vt:lpstr>Tahoma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9</cp:revision>
  <cp:lastPrinted>1601-01-01T00:00:00Z</cp:lastPrinted>
  <dcterms:created xsi:type="dcterms:W3CDTF">2012-04-30T13:27:46Z</dcterms:created>
  <dcterms:modified xsi:type="dcterms:W3CDTF">2022-03-02T23:46:01Z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