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25D26707-5F1B-244A-BF78-CE46D8ED5C6E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95C8CFA-B4F3-9949-A622-D7D6EF508E3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51821C6F-A294-794C-88BE-B46B8BF528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8B26C63-470E-8B41-BC05-88A684CDB4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DC92AE72-F8E1-344D-BFCF-7436B40906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9407C79-7773-6E45-A284-350779D7696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796262FA-E429-7244-84F8-6C03B03DA1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F5BD7CD-39D1-DD49-8D5D-C312EF842E6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C16A3298-085C-B946-9C63-24289B6C7A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6E3EC71-A895-B647-A1C1-D4F3A0D9AA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30C811F5-4270-2049-A8B5-AB2C9521D3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39A593B-4ED9-F342-843C-26137FA13B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0D98E7A4-ED61-4F48-8270-539C80FA8C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730BAA2-B40C-784D-BE57-EB6CAB4FDA9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A2D9F8D2-9471-E24D-AD03-BC0AAA1D4D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825F85C-3478-D545-A5C9-0F5E330B3F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E0864C96-C3FF-AE4E-8567-F17E09A33F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2290F7A-3E62-CE45-BC9E-8726D4F2F51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77FDB7-659C-3946-AD72-D7141ED31D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83249C-E9EF-4249-8E15-BF1952C3D2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16A00C-8DA8-7949-9D9B-83A4DF087B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D148C-08CC-7245-A87D-107C624C22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879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670CE5-F9D6-8B4A-BB0C-12B0EE9A14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84CADB-E16D-FC49-BB07-1364DF7288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BFAB7-BC0C-C44B-A472-6B84A002135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3E79F-CA83-C04A-AEA4-B89380D26F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2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1A6835-8CCD-D94A-B226-3B78809564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B72A43-8509-4A4C-8A18-F899CC83DC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793AB-C4E7-5D4F-93A0-17EE4E913DA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52B37-B106-7049-9CA9-BFBE23A609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83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ED1C97-2CC6-644C-8470-ADE66CDE8E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D81A4D-D7E5-B245-9036-5A17041E1A4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B6CD96D-4D03-194F-9B7C-E5A68294DF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2F941-A380-AB41-AC15-FD88DDF6F8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2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9832D7-E570-2C4A-979D-12BAD58F387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945410-5F81-9B47-8A1E-20AEC081D6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81D01A-5585-4146-8F00-FA027C3ED4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6F716-213C-FE45-82EA-AB141D1B5B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4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B243EF-C59B-B141-AFC0-DEBADBDB7B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5287F2-8BD7-6748-922E-E8B37BE99F5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A9CA4B-DC3C-FB4A-98D0-DF6A8DBE421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9E82D-4DD5-F946-92A3-3F863AE44C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194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2F2730-2BFB-8142-A6FA-D873E7EBB2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6B4099-5E8C-DE43-9979-9502E80825A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05D3E9-719C-1340-88FC-DE4C99D744B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9ED67-22CF-E84C-B3AD-4E1C8BBC9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8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D891605-BC0D-CC46-B25A-A009461818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F36031D-EA47-C74A-A5F1-D6A2D80F47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B497607-4094-D842-96B6-947C57E778C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AC25F-4B0B-F64E-B1C6-236F35B712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432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7DCD926-FFFE-6240-9A7B-45D0F50F48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FE0F87-0834-E14E-B508-DF12EE7BDA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25F752-AC2F-FF4D-9AE3-44352042F5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54E9E-D329-F241-B617-9753748723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81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CD2C146-0BDB-8E41-B363-79CFD13222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9DE9CF1-AE36-6644-9E64-10B477D20B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40C5A2-F308-7A4A-8E79-BC6DBC77A0B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6C98D-3A50-6F40-BE3A-414E4D93B9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845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64266F-ACAB-534E-8CBC-AFD80134D1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66CB6F4-6772-8949-B018-1C1D703080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DA44B04-B8C7-5D49-AACA-0A0E6C5F60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3ACC-6C56-2F46-9343-837B6126D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929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D1DCA1-0864-594D-8C19-6B7A447E05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0E1B1B-5F9C-9643-9EFE-FC2E340A65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B9E2C0-959C-6A4C-9472-29730FB92A2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96DA1-0FDF-344D-9917-A3C1E7AFC4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22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F57D454-5DE3-1346-8B85-0538905A9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ABC3B5B-25FE-3643-BE97-F89BBA99F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897C5D6-107B-7347-A2BF-513697F426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B51885-3B9B-274F-942C-492F2DBDDF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8D631F-96C7-9249-B827-79387B42FE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53DBF2D-4897-6A47-A21D-F05D3A89139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jpeg"/><Relationship Id="rId2" Type="http://schemas.openxmlformats.org/officeDocument/2006/relationships/audio" Target="file:///Users/sianthomas/Library/Application%20Support/OpenOffice.org/3/user/gallery/j0388512.wav" TargetMode="External"/><Relationship Id="rId1" Type="http://schemas.microsoft.com/office/2007/relationships/media" Target="file:///Users/sianthomas/Library/Application%20Support/OpenOffice.org/3/user/gallery/j0388512.wav" TargetMode="Externa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gif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E1142390-C984-114D-9BBA-29903018F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AutoShape 2">
            <a:extLst>
              <a:ext uri="{FF2B5EF4-FFF2-40B4-BE49-F238E27FC236}">
                <a16:creationId xmlns:a16="http://schemas.microsoft.com/office/drawing/2014/main" id="{628C3224-AA8B-1F4E-9BD1-2C539130CB79}"/>
              </a:ext>
            </a:extLst>
          </p:cNvPr>
          <p:cNvSpPr>
            <a:spLocks noRot="1" noChangeAspect="1" noChangeArrowheads="1"/>
          </p:cNvSp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SpPr>
        <p:spPr bwMode="auto">
          <a:xfrm>
            <a:off x="4495800" y="4572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D2B3DC3-8F41-3C43-A1F6-718233612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125538"/>
            <a:ext cx="79263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Game - Guess the feeling!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E714F12-94B6-544A-BA85-47840D135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76400"/>
            <a:ext cx="7489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ts val="800"/>
              </a:spcBef>
            </a:pPr>
            <a:endParaRPr lang="en-GB" altLang="en-US" sz="2800" u="sng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defTabSz="914400" eaLnBrk="1" hangingPunct="1">
              <a:spcBef>
                <a:spcPts val="800"/>
              </a:spcBef>
            </a:pPr>
            <a:r>
              <a:rPr lang="en-GB" altLang="en-US" sz="2400" u="sng">
                <a:solidFill>
                  <a:schemeClr val="tx1"/>
                </a:solidFill>
                <a:latin typeface="Comic Sans MS" panose="030F0902030302020204" pitchFamily="66" charset="0"/>
              </a:rPr>
              <a:t>Rules of the game:</a:t>
            </a:r>
          </a:p>
          <a:p>
            <a:pPr defTabSz="914400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 When you see the face appear, guess which word   best describes the expression: A, B, C or D</a:t>
            </a:r>
          </a:p>
          <a:p>
            <a:pPr defTabSz="914400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 Then, stand next to the letter in the classroom! </a:t>
            </a:r>
          </a:p>
          <a:p>
            <a:pPr defTabSz="914400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 Your teacher will reveal the answer to you </a:t>
            </a:r>
          </a:p>
          <a:p>
            <a:pPr defTabSz="914400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 How many can you guess correctly?</a:t>
            </a:r>
          </a:p>
          <a:p>
            <a:pPr defTabSz="914400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 Have fun</a:t>
            </a:r>
            <a:r>
              <a:rPr lang="en-GB" altLang="en-US" sz="2800">
                <a:solidFill>
                  <a:schemeClr val="tx1"/>
                </a:solidFill>
                <a:latin typeface="Comic Sans MS" panose="030F0902030302020204" pitchFamily="66" charset="0"/>
              </a:rPr>
              <a:t>!</a:t>
            </a:r>
          </a:p>
          <a:p>
            <a:pPr defTabSz="914400" eaLnBrk="1" hangingPunct="1">
              <a:spcBef>
                <a:spcPts val="800"/>
              </a:spcBef>
            </a:pPr>
            <a:endParaRPr lang="en-GB" altLang="en-US" sz="280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pic>
        <p:nvPicPr>
          <p:cNvPr id="2052" name="Picture 4" descr="pe03752_">
            <a:extLst>
              <a:ext uri="{FF2B5EF4-FFF2-40B4-BE49-F238E27FC236}">
                <a16:creationId xmlns:a16="http://schemas.microsoft.com/office/drawing/2014/main" id="{623F4604-F635-4E4D-A22E-A82EAFE7A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76475"/>
            <a:ext cx="1828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" fill="hold"/>
                                        <p:tgtEl>
                                          <p:spTgt spid="30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4"/>
                </p:tgtEl>
              </p:cMediaNode>
            </p:audio>
          </p:childTnLst>
        </p:cTn>
      </p:par>
    </p:tnLst>
    <p:bldLst>
      <p:bldP spid="2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88B1FC32-5AE4-FA48-ADC5-121CE2BF1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FBB24FC1-EFC6-7B4C-B888-F558EF272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844675"/>
            <a:ext cx="4173537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A – happy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B – tired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C – grumpy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D - upset</a:t>
            </a:r>
          </a:p>
        </p:txBody>
      </p:sp>
      <p:pic>
        <p:nvPicPr>
          <p:cNvPr id="3077" name="Picture 5" descr="j0282741">
            <a:extLst>
              <a:ext uri="{FF2B5EF4-FFF2-40B4-BE49-F238E27FC236}">
                <a16:creationId xmlns:a16="http://schemas.microsoft.com/office/drawing/2014/main" id="{7C6AD944-AF5E-0E4E-BC79-4045C415AC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08331829-84ED-E44C-9C17-2C9282D05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Answer D - upset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6E455AC0-95AA-7043-8D47-8743634B7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388"/>
            <a:ext cx="9144000" cy="719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32ABB90F-748B-224F-B3C3-86629DF45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Answer C - happy</a:t>
            </a:r>
          </a:p>
        </p:txBody>
      </p:sp>
      <p:pic>
        <p:nvPicPr>
          <p:cNvPr id="4103" name="Picture 7" descr="AG00615_">
            <a:extLst>
              <a:ext uri="{FF2B5EF4-FFF2-40B4-BE49-F238E27FC236}">
                <a16:creationId xmlns:a16="http://schemas.microsoft.com/office/drawing/2014/main" id="{A3C4B5F9-78FB-9444-928E-90696B296D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7338"/>
            <a:ext cx="3810000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9BAD4780-8A1D-BE4A-A972-21FFC51F8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060575"/>
            <a:ext cx="41957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A – sad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 – shy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C – happy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D - scared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2C2FF18D-4F07-DF48-825F-A440F4187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575367A4-D28E-4E41-8E70-70D2B93AD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00213"/>
            <a:ext cx="4392613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A – confused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B – amazed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C – in love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D - excited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1D55B5A-8867-D040-B8D5-30B4CEAAA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Answer A - confused</a:t>
            </a:r>
          </a:p>
        </p:txBody>
      </p:sp>
      <p:pic>
        <p:nvPicPr>
          <p:cNvPr id="5126" name="Picture 6" descr="j0282748">
            <a:extLst>
              <a:ext uri="{FF2B5EF4-FFF2-40B4-BE49-F238E27FC236}">
                <a16:creationId xmlns:a16="http://schemas.microsoft.com/office/drawing/2014/main" id="{390A65C6-77D0-4A4A-BB1C-50A311ACB3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773238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>
            <a:extLst>
              <a:ext uri="{FF2B5EF4-FFF2-40B4-BE49-F238E27FC236}">
                <a16:creationId xmlns:a16="http://schemas.microsoft.com/office/drawing/2014/main" id="{C622727C-BB7E-BB41-A52C-067B4C596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88DB6B31-C0B2-1746-BBBF-F56C150D6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Answer B – in love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E668177-B787-384D-937A-5FF4B0274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60575"/>
            <a:ext cx="4614863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A – frightened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 – in love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C – hungry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D - ill</a:t>
            </a:r>
          </a:p>
        </p:txBody>
      </p:sp>
      <p:pic>
        <p:nvPicPr>
          <p:cNvPr id="6150" name="Picture 6" descr="j0283259">
            <a:extLst>
              <a:ext uri="{FF2B5EF4-FFF2-40B4-BE49-F238E27FC236}">
                <a16:creationId xmlns:a16="http://schemas.microsoft.com/office/drawing/2014/main" id="{773D27D8-F3DF-9A40-9CB9-D5E673DC95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3238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A06E7DC4-5C46-1640-9DD7-E5078B072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FE421BB-BBD0-BA43-A7B4-0878D2463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Answer C - angry</a:t>
            </a:r>
          </a:p>
        </p:txBody>
      </p:sp>
      <p:pic>
        <p:nvPicPr>
          <p:cNvPr id="7174" name="Picture 6" descr="j0282749">
            <a:extLst>
              <a:ext uri="{FF2B5EF4-FFF2-40B4-BE49-F238E27FC236}">
                <a16:creationId xmlns:a16="http://schemas.microsoft.com/office/drawing/2014/main" id="{D48BC536-B8AB-E045-AD4D-7F03B81DD8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>
            <a:extLst>
              <a:ext uri="{FF2B5EF4-FFF2-40B4-BE49-F238E27FC236}">
                <a16:creationId xmlns:a16="http://schemas.microsoft.com/office/drawing/2014/main" id="{5E3353DF-7D00-134D-AD50-DBFC8BD12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989138"/>
            <a:ext cx="395605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A – sad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B – happy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C – angry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D - excited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>
            <a:extLst>
              <a:ext uri="{FF2B5EF4-FFF2-40B4-BE49-F238E27FC236}">
                <a16:creationId xmlns:a16="http://schemas.microsoft.com/office/drawing/2014/main" id="{B83EF5A3-F078-4749-BE8E-925B716EC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596E6DD-7E6C-C74C-9DD0-F6CD3E14A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Answer D - excited</a:t>
            </a:r>
          </a:p>
        </p:txBody>
      </p:sp>
      <p:pic>
        <p:nvPicPr>
          <p:cNvPr id="8198" name="Picture 6" descr="j0283559">
            <a:extLst>
              <a:ext uri="{FF2B5EF4-FFF2-40B4-BE49-F238E27FC236}">
                <a16:creationId xmlns:a16="http://schemas.microsoft.com/office/drawing/2014/main" id="{65758753-5100-564B-B574-F5012F2477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052513"/>
            <a:ext cx="31321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>
            <a:extLst>
              <a:ext uri="{FF2B5EF4-FFF2-40B4-BE49-F238E27FC236}">
                <a16:creationId xmlns:a16="http://schemas.microsoft.com/office/drawing/2014/main" id="{7F2D5FC9-B75C-B447-AEF0-6838F8651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773238"/>
            <a:ext cx="4305300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A – worried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 – frightened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C – hungry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D – excited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>
            <a:extLst>
              <a:ext uri="{FF2B5EF4-FFF2-40B4-BE49-F238E27FC236}">
                <a16:creationId xmlns:a16="http://schemas.microsoft.com/office/drawing/2014/main" id="{17C33102-D65F-4A4D-B84B-5FA38BB0F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8430097D-BB66-F247-9DC1-7FD9FF3A9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Answer A - frightened</a:t>
            </a:r>
          </a:p>
        </p:txBody>
      </p:sp>
      <p:pic>
        <p:nvPicPr>
          <p:cNvPr id="9222" name="Picture 6" descr="AG00261_">
            <a:extLst>
              <a:ext uri="{FF2B5EF4-FFF2-40B4-BE49-F238E27FC236}">
                <a16:creationId xmlns:a16="http://schemas.microsoft.com/office/drawing/2014/main" id="{BFA56372-DAC5-DE44-96AE-9F64B494B1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96975"/>
            <a:ext cx="3460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CCC95A75-E2A2-B447-A8C0-B67EB19A0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44624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A – frightened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 – sad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C – happy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D – amazed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921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182</Words>
  <Application>Microsoft Macintosh PowerPoint</Application>
  <PresentationFormat>On-screen Show (4:3)</PresentationFormat>
  <Paragraphs>43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12</cp:revision>
  <cp:lastPrinted>1601-01-01T00:00:00Z</cp:lastPrinted>
  <dcterms:created xsi:type="dcterms:W3CDTF">2012-04-30T13:27:46Z</dcterms:created>
  <dcterms:modified xsi:type="dcterms:W3CDTF">2022-03-02T23:47:24Z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