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C019D226-F2EE-5F44-AC4D-7D99B2ED104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6B22A08-9ECF-8D41-9371-6FCAA1109C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042814E3-9516-9F46-B048-4C3A587F700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330E79B-E536-044A-AD7D-689EC9FCD2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33800AB-1301-F144-A35F-2935DE57B04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748D367-638C-5C41-9613-04904E44075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1D5374C-22D1-F34E-AD16-32D7A50966D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915172A-BF22-C245-8574-943B385742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9A7FD2-C934-6046-8FE2-2A88BB5F6A5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32A9115-B780-D04D-A966-A93434D76A9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15CDE8-AC6A-3F4D-8093-2A1483F863B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3435D48-AFBA-AE41-B662-348A72257E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033E7D6-37D8-BD47-8BCD-FFA2F3247F3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E8C228A-24E9-6345-892A-88A5DD00B4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74F337-D2E4-6B47-8C53-3C556E18C2B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8790D6-5477-E343-9F1B-7F2E82F60B3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98EDC7-EB69-114A-9893-7CE37A140A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F572F-57A9-F04E-A0B7-15A6B17898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6A222-A90B-A748-BA0F-AA4A283400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1479C-2113-2049-B7F8-B2F0DF8CCE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9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D0DA18-9647-EA43-BE05-CF7B5B36D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A1DE2-D699-CA41-AB6C-B1DA3CF0919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DAB0E-74CC-3B41-9B41-241F3B26D6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B55E8-7AD0-714C-B05C-D9B29F008F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D1342-53CC-464A-947F-9B1A7C6A0D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29CF1-9EF3-2040-B58F-C7029B24A9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2BD49-99AD-604A-B8EE-81661BCEA5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C2195-54D5-2649-9C9A-034C78068B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59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74FE4F-4E99-7C4A-B456-44025817E0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7B4B3F-4D5D-7A4B-A8A6-AFCB14EF5BB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4AFA0F-D399-4345-8CC7-B7551C0A8C7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23472-DA98-3341-A56D-4D471C25E2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86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456DE3E-C5BA-F840-8F6A-362524DCF8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1C6AB-6505-8C44-BB9A-B6B29536BE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DC335-00EA-9B46-9D36-DCBB34CFF7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B045E-6CDC-124D-9B26-C1071331B9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2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37402-C0A4-8246-B452-DF74B8DCA0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A9B24-19B1-F649-9776-1ED2E7F29E9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8C30E-0554-184A-A516-549C302324A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78F06-9BF8-E44F-B760-6E962C9909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060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6D88A4-5AF6-B846-B285-8384255DC1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AF6B3-B990-5E4E-A7EA-AA2BA1565E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97EA7-FCFF-5A4C-BD8F-B1B6D073372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59E80-6070-BA4C-99D0-27F77ED75E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091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63223B-057D-F040-887A-EA03FB99B9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591BA4-A486-F047-8BDF-015BC174C4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BC00D7-130C-CD4B-9CC9-AF890C289A9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E56C8-5041-7D49-A46B-81A6D2E4E8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90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DC74B-3BB6-7443-85BF-C698DD6622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7FA505D-BA2D-5E45-990F-3E36B224102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A512D35-3DD9-C04B-8094-A5923EE818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9EC-3EC9-1B4F-9E6A-2B6F1A4BAD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8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9E72D4-0172-F04E-A950-67B200B24A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5BA55-3D60-5F4B-83C7-0CF25F8FB1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92CDE-B7B7-9D45-A394-46D3D1F6CC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83163-196B-E34C-913A-B6A79351A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63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21A1750-58AB-534F-9758-F79B578B75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E3072D-46C7-3543-A9A7-6BC83A3D55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3511FD-69F9-5D48-857D-CB9CC47CFF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4B846-3D9A-F84F-92F8-595543ECDF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77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14E925-FD62-534A-85E0-228FCAD964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7211D18-ADD9-7A4E-859E-11A521BEC1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449F7A-228E-1248-B2B4-F2D990D969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A8364-EFCB-C448-85B3-EE28A2819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661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5E7327-5365-6246-83F2-A508EA3E3A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BC4CEC-48B4-B244-8BD0-C4BEF93C6F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C699B1-F938-8A46-B7C0-6C25DC176B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C3641-2CAF-1147-8868-7BD74301E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08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D4D8505-BE63-8644-9119-C78624881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8425C6E-844E-6E4C-B0BF-5F4F11B0D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937B6E3-D0E2-8345-8B3F-36EA3C2983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09C387-9E39-904F-B8E8-B069D33504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34D786-C5C3-DA47-A20E-D8F83F06A2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14B8ABD-1430-FD40-A826-CB2885C6A50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EB30DBDD-90CF-C045-9515-A507B2D0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7">
            <a:extLst>
              <a:ext uri="{FF2B5EF4-FFF2-40B4-BE49-F238E27FC236}">
                <a16:creationId xmlns:a16="http://schemas.microsoft.com/office/drawing/2014/main" id="{10B19B2D-7804-464A-ABFC-2E114EF7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349500"/>
            <a:ext cx="6480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How would you feel?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62C74BF9-4527-A645-A7D4-B978174F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8" name="Rectangle 12">
            <a:extLst>
              <a:ext uri="{FF2B5EF4-FFF2-40B4-BE49-F238E27FC236}">
                <a16:creationId xmlns:a16="http://schemas.microsoft.com/office/drawing/2014/main" id="{5A7C89FA-3064-5D4B-A7BD-311B7A28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8281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 pairs, say how you would feel if</a:t>
            </a:r>
            <a:r>
              <a:rPr lang="en-GB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…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501574E1-CBF3-924B-8249-62F561C1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43" descr="10">
            <a:extLst>
              <a:ext uri="{FF2B5EF4-FFF2-40B4-BE49-F238E27FC236}">
                <a16:creationId xmlns:a16="http://schemas.microsoft.com/office/drawing/2014/main" id="{8ED3F2C9-1D06-D941-9B79-1F5F5EF0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47752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5">
            <a:extLst>
              <a:ext uri="{FF2B5EF4-FFF2-40B4-BE49-F238E27FC236}">
                <a16:creationId xmlns:a16="http://schemas.microsoft.com/office/drawing/2014/main" id="{E7A8E1EA-80C4-5D42-8B36-DFAD772B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1125538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You just won a trip to Florida!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093E9D7-8F21-0E47-B547-BE51527A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F05DB13A-3C25-4A4B-A68F-45E0BEFF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81075"/>
            <a:ext cx="34575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An older person you do not know walks up to you when you are waiting for your mum or dad</a:t>
            </a:r>
          </a:p>
        </p:txBody>
      </p:sp>
      <p:pic>
        <p:nvPicPr>
          <p:cNvPr id="5124" name="Picture 4" descr="11">
            <a:extLst>
              <a:ext uri="{FF2B5EF4-FFF2-40B4-BE49-F238E27FC236}">
                <a16:creationId xmlns:a16="http://schemas.microsoft.com/office/drawing/2014/main" id="{109FB060-6A24-0E4D-8EA0-F334BF88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32940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953ABE2-3D7B-7F4B-986E-2D3BFF62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FCA22F9C-DE4D-A046-9D8B-50268FD5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92150"/>
            <a:ext cx="741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If the only seat left on the train was next to a person who smelt of alcohol</a:t>
            </a:r>
          </a:p>
        </p:txBody>
      </p:sp>
      <p:pic>
        <p:nvPicPr>
          <p:cNvPr id="6148" name="Picture 4" descr="12">
            <a:extLst>
              <a:ext uri="{FF2B5EF4-FFF2-40B4-BE49-F238E27FC236}">
                <a16:creationId xmlns:a16="http://schemas.microsoft.com/office/drawing/2014/main" id="{58FE8118-CF81-2741-9F2C-4111BCE7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1847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1492582-CDA8-6E45-A1C0-0D1AF1C1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72B7BC6F-D2C3-E846-9A96-0A8EE1DE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052513"/>
            <a:ext cx="7559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        You saw a car accident</a:t>
            </a:r>
          </a:p>
          <a:p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               in the street</a:t>
            </a:r>
          </a:p>
        </p:txBody>
      </p:sp>
      <p:pic>
        <p:nvPicPr>
          <p:cNvPr id="7172" name="Picture 4" descr="13">
            <a:extLst>
              <a:ext uri="{FF2B5EF4-FFF2-40B4-BE49-F238E27FC236}">
                <a16:creationId xmlns:a16="http://schemas.microsoft.com/office/drawing/2014/main" id="{7C854009-9B38-0945-BCED-E4DAD404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45180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86F4ECA-843E-AC42-A333-78588A35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250F706-64D4-CA4A-BEA5-0112E9AF7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0713"/>
            <a:ext cx="8280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A tall dark figure came to the front door who you did not recognise and your mum had popped out for 5 minutes</a:t>
            </a:r>
          </a:p>
        </p:txBody>
      </p:sp>
      <p:pic>
        <p:nvPicPr>
          <p:cNvPr id="8196" name="Picture 4" descr="14">
            <a:extLst>
              <a:ext uri="{FF2B5EF4-FFF2-40B4-BE49-F238E27FC236}">
                <a16:creationId xmlns:a16="http://schemas.microsoft.com/office/drawing/2014/main" id="{FC7AFE94-BA72-0144-88AA-0B05360A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09888"/>
            <a:ext cx="56165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94</Words>
  <Application>Microsoft Macintosh PowerPoint</Application>
  <PresentationFormat>On-screen Show (4:3)</PresentationFormat>
  <Paragraphs>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7</cp:revision>
  <cp:lastPrinted>1601-01-01T00:00:00Z</cp:lastPrinted>
  <dcterms:created xsi:type="dcterms:W3CDTF">2012-04-30T13:27:46Z</dcterms:created>
  <dcterms:modified xsi:type="dcterms:W3CDTF">2022-03-02T23:47:04Z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