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7D5A45-2A92-7F4F-82B8-D1D5ABB430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158C8D-479A-4C4B-832F-D5AFD46097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3790CC-0548-1E4E-8278-763F6208B6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10C353-53D3-A248-8E1E-39840E2838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017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5CCDB1-72E4-5C49-B682-E6FBF0B594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3D148A-0FCC-8F48-BF9D-7BDEEABA53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0A6C40-D0FF-644A-9B14-E2AF8E5EA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BC833-9AC4-D847-9202-40637922CE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770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A978B8-9528-484B-913C-AFCBDA3802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D56DB0-412A-0A47-A7FC-02F9B54C47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B8DF7E-60D4-2444-925B-3644E29EF8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5A564-DC3E-7E44-A905-0098AB5EF1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180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607771-50C9-DE44-89CC-C49647CA31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D83079-3492-9642-B7B5-F3745FDE7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D2CCA9-B016-544E-9E65-3714A556A3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1E326D-FA27-5D4A-98C2-1F0782F142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253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1CBC6C-2FCC-9340-8A40-5F4D045E07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1667C3-F739-864A-BE29-1CD4703B05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F4B2BD-4453-9248-A3A0-B8CCCEAF26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B97C3-21E0-8D4C-9701-6C3754B3D9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288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772183-1DA6-1743-BBC8-E0034B42DD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07FBF0-F1FF-B846-BCF0-69892E5D09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092E22-0C94-2E4E-87FA-48E7305E8B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35C6C-0060-4C4F-BEB6-57943DA5BE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7352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F65B95-3C20-1442-8F2E-1475D36647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349557-0492-694D-BB4A-33F0910431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4EAAAE-524D-414C-AC2B-3DDEAEE694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76083-E0E6-ED43-83EB-BF0F40B828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177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3D64FAC-F8AB-3F4A-A0A1-333CDB1642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73746B5-EEAA-494D-B321-DBA75BD0B8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F94FE58-BE54-3549-815D-24F7BB4848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AB391C-B366-CB40-9C8C-303911D4CF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182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810BCE1-05C6-5846-90B0-87AE16EE1E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98C1E64-DA21-BA40-BD7E-7B0A62AAD0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A1CABB-1938-E248-B18B-F5991C841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BBAB2-FFEB-A940-8216-FA62565BEF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960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09397C8-BBB1-BD48-981D-40CC39F4B7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E3C94B7-E374-D248-B6D4-22DD6A74A9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F26D0A-3B78-3647-9495-AE9BA1B7FB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68BF77-91F0-CC4C-9E15-00DF5510AF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510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80F2A4-070D-1049-AD60-C52EDF59D6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4215A-3681-CE49-BDF1-2AE4B7BA17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C3E8AE-30E1-E141-BAE5-9CA0119B3F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FBE9FC-11CB-DD4C-B5A1-A58B900F54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589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36444D-610C-EF4B-8758-B13F55B72D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7009B4-7670-9543-93AB-4424AC354B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B9D100-D3E8-EB4D-B3EF-1D9E678EA0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20BE7-5BF8-3D47-A2F8-F17D90CC34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319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7118296-58B3-2F46-BC04-9F6B4E6494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3C041B6-FF75-DF4F-9787-D354B58DBD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308A6C7-C9C5-8848-8FA4-A56B368D8F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5B0D8EE-5F56-114A-841D-224A9DE167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3B45DB9-737A-154A-9D17-04B1693EFD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6A3DDF-0D5D-AE48-98F4-462F836996B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Word Template - Landscape - Safety.jpg">
            <a:extLst>
              <a:ext uri="{FF2B5EF4-FFF2-40B4-BE49-F238E27FC236}">
                <a16:creationId xmlns:a16="http://schemas.microsoft.com/office/drawing/2014/main" id="{AE369B41-0DDA-0345-A3D9-D4599A80B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Picture 7" descr="Phone Picture.jpg">
            <a:extLst>
              <a:ext uri="{FF2B5EF4-FFF2-40B4-BE49-F238E27FC236}">
                <a16:creationId xmlns:a16="http://schemas.microsoft.com/office/drawing/2014/main" id="{F3FFA970-AF66-B846-9D0F-364D7B74DF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844675"/>
            <a:ext cx="2951163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3CC89BFE-1E9E-634F-A380-C1ED6772D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313" y="5492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  <a:cs typeface="Arial" panose="020B0604020202020204" pitchFamily="34" charset="0"/>
              </a:rPr>
              <a:t>Sawl person fyddai</a:t>
            </a:r>
            <a:r>
              <a:rPr lang="ja-JP" altLang="en-GB">
                <a:cs typeface="Arial" panose="020B0604020202020204" pitchFamily="34" charset="0"/>
              </a:rPr>
              <a:t>’</a:t>
            </a:r>
            <a:r>
              <a:rPr lang="en-GB" altLang="ja-JP">
                <a:latin typeface="Comic Sans MS" panose="030F0902030302020204" pitchFamily="66" charset="0"/>
                <a:cs typeface="Arial" panose="020B0604020202020204" pitchFamily="34" charset="0"/>
              </a:rPr>
              <a:t>n gweld y llun yma?</a:t>
            </a:r>
            <a:endParaRPr lang="en-GB" altLang="en-US">
              <a:latin typeface="Comic Sans MS" panose="030F0902030302020204" pitchFamily="66" charset="0"/>
              <a:cs typeface="Arial" panose="020B0604020202020204" pitchFamily="34" charset="0"/>
            </a:endParaRP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1F0474E-3D27-6749-BB88-9116AE44D94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3600450" cy="388778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sz="2800">
                <a:cs typeface="+mn-cs"/>
              </a:rPr>
              <a:t>    </a:t>
            </a:r>
            <a:endParaRPr lang="en-GB" sz="2800">
              <a:latin typeface="Comic Sans MS" charset="0"/>
              <a:cs typeface="+mn-cs"/>
            </a:endParaRP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3604F8F-BACE-D543-850B-F7B5E366A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625" y="2063750"/>
            <a:ext cx="4681538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Daeth ffrindiau i aros dros </a:t>
            </a:r>
          </a:p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nos yn eich tŷ chi ac mae </a:t>
            </a:r>
          </a:p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un o</a:t>
            </a:r>
            <a:r>
              <a:rPr lang="ja-JP" altLang="en-GB"/>
              <a:t>’</a:t>
            </a:r>
            <a:r>
              <a:rPr lang="en-GB" altLang="ja-JP">
                <a:latin typeface="Comic Sans MS" panose="030F0902030302020204" pitchFamily="66" charset="0"/>
              </a:rPr>
              <a:t>ch ffrindiau yn cymryd </a:t>
            </a:r>
          </a:p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llun ohonoch yn y bore, </a:t>
            </a:r>
          </a:p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a chithau ddim yn edrych </a:t>
            </a:r>
          </a:p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eich gorau!  Maen nhw</a:t>
            </a:r>
            <a:r>
              <a:rPr lang="ja-JP" altLang="en-GB"/>
              <a:t>’</a:t>
            </a:r>
            <a:r>
              <a:rPr lang="en-GB" altLang="ja-JP">
                <a:latin typeface="Comic Sans MS" panose="030F0902030302020204" pitchFamily="66" charset="0"/>
              </a:rPr>
              <a:t>n </a:t>
            </a:r>
          </a:p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llwytho</a:t>
            </a:r>
            <a:r>
              <a:rPr lang="ja-JP" altLang="en-GB"/>
              <a:t>’</a:t>
            </a:r>
            <a:r>
              <a:rPr lang="en-GB" altLang="ja-JP">
                <a:latin typeface="Comic Sans MS" panose="030F0902030302020204" pitchFamily="66" charset="0"/>
              </a:rPr>
              <a:t>r llun arlein er </a:t>
            </a:r>
          </a:p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mwyn i weddill </a:t>
            </a:r>
          </a:p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y dosbarth ei weld.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62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Comic Sans MS</vt:lpstr>
      <vt:lpstr>Default Design</vt:lpstr>
      <vt:lpstr>Sawl person fyddai’n gweld y llun yma?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8</cp:revision>
  <dcterms:created xsi:type="dcterms:W3CDTF">2012-04-30T13:27:46Z</dcterms:created>
  <dcterms:modified xsi:type="dcterms:W3CDTF">2022-03-02T23:47:43Z</dcterms:modified>
</cp:coreProperties>
</file>