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eitl y Sle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Isdeit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y-GB"/>
              <a:t>Cliciwch i olygu arddull is-deitl y Meistr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8E13FD-0E31-A949-862F-11219156FA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076CAC-A707-EF45-B95F-86BD7E2052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85B9D2-CB72-A045-884C-37B3F68132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F3E87-DB5C-334E-9A90-F00F7FE87A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7725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itl a Thestun Fertig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Testun ar i fyny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39BB8B-92C0-5445-9067-3B90E93573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AB91F-8B3B-DF4C-83AD-3992455A56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345EB9-0C5E-194B-B565-9C1F160DF7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1E9111-A28D-D641-B1B4-D8C5EFCA7CA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637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itl Fertigol a Thes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Fertigo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Testun ar i fyny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87932A-8305-BC4A-872E-33FC23E428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618D09-54AE-474A-880D-4E2DCF46FC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35E30D-3689-8948-8E2E-38A5E44FBA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98EAEC-972A-174D-9584-C0E98412C7D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0809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eitl, Testun a Ch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Testun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6E4371-363F-0D4F-8BA6-703CE235E3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DDA909-55CA-A449-8BC5-1CFD916BA6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25C4AD-9061-B245-8F1D-EA7C7D9E92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24BD9-50B9-F641-B0B0-F960528329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8988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itl a Ch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181D83-3B35-9B44-BF8C-30BFDC798E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959499-11ED-EE4B-AE90-5A73D21AC8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831C7C-8B48-1B4E-9ADC-674CCD083C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327EE3-1E0E-854B-A493-FC32A2A4C4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059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ennyn Ad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y-GB"/>
              <a:t>Cliciwch i olygu arddulliau'r Meistr testun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8F5660-EE1C-A243-B3F0-46FB73EB7E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126E8E-4B81-4440-B67A-C0C5019180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E1D0A8-EF14-C949-B8CB-F041A535AB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D74A73-B14E-0E4B-9709-680D4FEB9A4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851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au G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Cynnwy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19A983-5947-6443-8176-6FBE811FE6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6C103A-D1D2-5048-A4C5-E21D92A5DA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C42668-DED2-C34B-9DC5-9B1E58A614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139282-13DF-0347-BE9A-A2E90C38F75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117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ymhariae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/>
              <a:t>Cliciwch i olygu arddulliau'r Meistr testun</a:t>
            </a:r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5" name="Dalfan Testu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/>
              <a:t>Cliciwch i olygu arddulliau'r Meistr testun</a:t>
            </a:r>
          </a:p>
        </p:txBody>
      </p:sp>
      <p:sp>
        <p:nvSpPr>
          <p:cNvPr id="6" name="Dalfan Cynnwy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84010ED-27AA-7443-A00A-A0939A5813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2DE1862-3FBB-A541-8CEE-4E457E3868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CFD4D2D-653E-654B-AC38-8015A00B7E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204299-D678-0340-A14B-57EA8B66A1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137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itl yn Un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D2EB94B-872F-E044-973F-2C4F458D09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9F5C854-D0BD-004A-BE74-B351D985F5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C785775-AE27-E448-9CB7-912D6C7F89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595EEB-A0C3-0441-AB83-D7B25FF4EA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625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w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BDCB63E-3923-0640-8EDD-FAF5D189A3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235BF6D-9E48-7C49-9453-DED933B11B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F9E4CBF-6E5A-0345-A012-8F090FE836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D53BA5-5647-324F-806E-E0DB183128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113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ynnwys gyda Phennaw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4" name="Dalfan Testu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/>
              <a:t>Cliciwch i olygu arddulliau'r Meistr testun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875A7B-1248-2746-80B5-AD1C67359E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9AE542-7AAC-7241-A619-FB507E170B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F12FBA-538A-D942-8560-636B540709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8CEA0D-8637-FF40-9389-024A50F3DD7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1224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lun gyda Phennaw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Llu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Dalfan Testu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/>
              <a:t>Cliciwch i olygu arddulliau'r Meistr testun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84CC7-700A-354C-9573-0D2486C52A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B11BCD-73B0-9C42-8FBB-704F5890E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4D9F50-7582-9046-95EC-6659D11AE8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E3F353-C4E8-D442-8A7C-1898A22E56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759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B9C4AFB-54C6-4A41-8B64-AEC583C0B0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53CAD1E-ED57-7646-9242-66439011DD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210FCF5-C123-1B41-B54C-0FBEDEED1C6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712AFC5-AC73-064C-8D8A-7C1D929C172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7F5C29B-BF7E-7448-A182-3A2CBD8314B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835DD3-27C4-FF4D-917F-556824A0531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Word Template - Landscape - Safety.jpg">
            <a:extLst>
              <a:ext uri="{FF2B5EF4-FFF2-40B4-BE49-F238E27FC236}">
                <a16:creationId xmlns:a16="http://schemas.microsoft.com/office/drawing/2014/main" id="{1230DF8E-3370-9649-8950-61E59115B0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51938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74CBFEA2-A0C3-774C-A571-FEF94D60A7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200">
                <a:latin typeface="Comic Sans MS" charset="0"/>
              </a:rPr>
              <a:t>6b_Afatar / Proffil</a:t>
            </a:r>
          </a:p>
        </p:txBody>
      </p:sp>
      <p:pic>
        <p:nvPicPr>
          <p:cNvPr id="2052" name="Dalfan Cynnwys 8">
            <a:extLst>
              <a:ext uri="{FF2B5EF4-FFF2-40B4-BE49-F238E27FC236}">
                <a16:creationId xmlns:a16="http://schemas.microsoft.com/office/drawing/2014/main" id="{5ED00A74-76BA-794F-8CC9-1AC9D35149E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5988" y="1752600"/>
            <a:ext cx="2740025" cy="3875088"/>
          </a:xfrm>
        </p:spPr>
      </p:pic>
      <p:pic>
        <p:nvPicPr>
          <p:cNvPr id="2053" name="Dalfan Cynnwys 9">
            <a:extLst>
              <a:ext uri="{FF2B5EF4-FFF2-40B4-BE49-F238E27FC236}">
                <a16:creationId xmlns:a16="http://schemas.microsoft.com/office/drawing/2014/main" id="{815E093D-8A7B-A547-A556-A96C5999F9E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628775"/>
            <a:ext cx="3181350" cy="3965575"/>
          </a:xfrm>
        </p:spPr>
      </p:pic>
      <p:sp>
        <p:nvSpPr>
          <p:cNvPr id="14341" name="Blwch Testun 10">
            <a:extLst>
              <a:ext uri="{FF2B5EF4-FFF2-40B4-BE49-F238E27FC236}">
                <a16:creationId xmlns:a16="http://schemas.microsoft.com/office/drawing/2014/main" id="{206C9FED-8241-4D44-ADBA-19A3B28DB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290638"/>
            <a:ext cx="27289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800">
                <a:latin typeface="Comic Sans MS" panose="030F0902030302020204" pitchFamily="66" charset="0"/>
              </a:rPr>
              <a:t>Proffil: </a:t>
            </a:r>
            <a:r>
              <a:rPr lang="en-GB" altLang="en-US" sz="1800">
                <a:solidFill>
                  <a:srgbClr val="9900CC"/>
                </a:solidFill>
                <a:latin typeface="Comic Sans MS" panose="030F0902030302020204" pitchFamily="66" charset="0"/>
              </a:rPr>
              <a:t>Tywysoges_Pinc</a:t>
            </a:r>
          </a:p>
          <a:p>
            <a:pPr eaLnBrk="1" hangingPunct="1"/>
            <a:endParaRPr lang="en-GB" altLang="en-US" sz="1800">
              <a:solidFill>
                <a:srgbClr val="9900CC"/>
              </a:solidFill>
              <a:latin typeface="Comic Sans MS" panose="030F0902030302020204" pitchFamily="66" charset="0"/>
            </a:endParaRPr>
          </a:p>
        </p:txBody>
      </p:sp>
      <p:sp>
        <p:nvSpPr>
          <p:cNvPr id="21" name="Petryal 20">
            <a:extLst>
              <a:ext uri="{FF2B5EF4-FFF2-40B4-BE49-F238E27FC236}">
                <a16:creationId xmlns:a16="http://schemas.microsoft.com/office/drawing/2014/main" id="{5D3C138B-980B-3649-B1F5-A37930E356A6}"/>
              </a:ext>
            </a:extLst>
          </p:cNvPr>
          <p:cNvSpPr/>
          <p:nvPr/>
        </p:nvSpPr>
        <p:spPr>
          <a:xfrm>
            <a:off x="4572000" y="1268413"/>
            <a:ext cx="3529013" cy="4392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3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4343" name="Blwch Testun 19">
            <a:extLst>
              <a:ext uri="{FF2B5EF4-FFF2-40B4-BE49-F238E27FC236}">
                <a16:creationId xmlns:a16="http://schemas.microsoft.com/office/drawing/2014/main" id="{1FF193DC-E51E-844B-BD72-83410B1B1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1188" y="1290638"/>
            <a:ext cx="3678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800">
                <a:latin typeface="Comic Sans MS" panose="030F0902030302020204" pitchFamily="66" charset="0"/>
              </a:rPr>
              <a:t>Pwy allai hi fod yn y byd go iawn?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21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ＭＳ Ｐゴシック</vt:lpstr>
      <vt:lpstr>Calibri</vt:lpstr>
      <vt:lpstr>Comic Sans MS</vt:lpstr>
      <vt:lpstr>Times New Roman</vt:lpstr>
      <vt:lpstr>Default Design</vt:lpstr>
      <vt:lpstr>6b_Afatar / Proffil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Schools Liason</dc:creator>
  <cp:lastModifiedBy>Andy Holland</cp:lastModifiedBy>
  <cp:revision>12</cp:revision>
  <dcterms:created xsi:type="dcterms:W3CDTF">2012-04-30T13:27:46Z</dcterms:created>
  <dcterms:modified xsi:type="dcterms:W3CDTF">2022-03-02T23:47:30Z</dcterms:modified>
</cp:coreProperties>
</file>