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9AC05-8633-BB4F-8714-2E7FC4A95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2C264F-9379-7542-AE09-DA38A47E4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20061-F665-0E4A-937B-8BA1EEF30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1DC25-B816-524D-8B5C-ACDFCAD7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FFB43-B545-6A49-8C77-88CF61F50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78438-74A3-EF4D-9C50-D1BADB2AF7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246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35AD0-1985-0E4A-A4C4-2BA22DB98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EB44B-3C98-0344-9438-7CCC9BD8F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DD293-57D4-F847-889B-A1351C613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DE110-FAA1-D04E-BF69-36849B9C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AC819-8A48-4C4B-A47E-345F5F041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C9092-D82E-4B40-86B1-1D07FF915D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483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2C082E-E0E0-774F-A0BD-A5F2B481D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26CA2-D8F2-204A-B565-8587C2182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06D58-5222-3D40-8792-66578BF8A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4009F-CC1F-F74C-830D-F7A93569C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2E387-B81D-B94D-A6EF-29F151851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F5152-CDC2-A948-B4A6-9379C410CB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072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92510-ABB0-9F45-863E-4D4C5275E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45962-6E6B-B442-819D-8B78B1434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DF115-8EC5-DD44-9504-86EDA07FC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B1A1B-611A-3B4C-88D2-55449A29D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B9ED6-3C35-9F4B-9357-AD33100F1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FFB82-B445-CC4F-AE7A-A9D8007A52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237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BE16D-2C9F-0948-954B-57C991690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A6A77-7FEA-8D4D-93DB-DEC54E2FA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E4080-957D-054B-807C-A27325956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B23E6-94B0-1649-814F-47BDA38C9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4C1EA-A5A9-3E44-A890-919A708CE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F0A3B-EC58-1C40-AE0A-43D5A62CB6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565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90C8A-8E93-0A47-B8F6-4C986537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460E1-C77A-1342-8193-C3C0FA8BDC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B1D3B-6AF4-8946-936A-F681CEACD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E0C4B-1F4E-3048-A480-B307292DC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CAF66-8C38-774A-B98A-5CEDB6C5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B53282-90A8-7845-A6AF-323308F03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F6AB4-8D2F-0242-892E-D2A90BD19A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450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3C84-7040-3242-A75B-F5745533F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80155-AE0D-CF4E-B776-2FD14B353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8A865-2B4E-E647-A537-62B2C57A8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A265F7-0A13-B843-8E2D-512C26471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9BF3A-7799-BB47-8006-4645A1A2B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1EFA50-8757-0144-9D17-0701601FE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EF8A85-ED12-B741-A822-0C6A3378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CC3028-0C00-204F-82C9-86AE6250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0664E-DE95-444A-BCCF-3CB9DE3831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34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1D434-B8C2-0246-83B5-4249B0B75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7A16DA-82FE-D34A-B0EA-8D631B233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B3A71A-6A25-9246-9D37-30856534C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355419-4996-E140-B267-AF76918D1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AABE2-31A3-7847-9EBD-15C66DE8E6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426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1543D6-9303-464F-BE41-214174439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B26AAB-2045-BE4F-8CB2-8AA3F771B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E04465-81AD-6844-88A9-FBD9DEA3D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8E5C3-8898-8A4C-96EA-A6D5374840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067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EBF1F-0856-C243-9D28-BDCB78537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BE034-DD82-6743-99A3-2466A5350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58273-59D4-384A-A588-46148BF7B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D1729-F67F-2145-A934-E4BBFE983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CC5C0-576B-B543-839C-EF0CF3A79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B6337-B5A3-9548-9E38-07A3AF6E4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65DDA-7E18-314B-8043-209900CD98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224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B7DE9-B5E2-3B4A-BC14-034BBEC8F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477726-E4E0-2D4E-B279-31427973FF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0BC94C-F32A-0040-B6F2-313068525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877BD-A155-0E4A-BCCB-28BA7BA33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65672-FA89-9D4B-827C-98C3818E2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988DF-55E3-7A43-B687-1B04EA946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1E17B-D616-1648-A9BE-558B107AA3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433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58C66B7-43F8-A04C-91F2-98283822D2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476703-965F-9745-A425-6A471DD58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04DDB50-25C3-1042-AFFE-4159351704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A10E27F-5F65-1040-B6DF-8D2B885FA5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B4C8D6E-672B-9C48-B965-49EFEE079D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02156B-34FC-0F4E-86D8-EBE35F110561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12538CE4-0AFC-0443-91F3-2A04C1B323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>
            <a:extLst>
              <a:ext uri="{FF2B5EF4-FFF2-40B4-BE49-F238E27FC236}">
                <a16:creationId xmlns:a16="http://schemas.microsoft.com/office/drawing/2014/main" id="{76675E8B-481B-0048-B1C4-9B8645E6F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620713"/>
            <a:ext cx="2651125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en-GB" altLang="en-US" sz="2000" b="1">
                <a:solidFill>
                  <a:srgbClr val="008000"/>
                </a:solidFill>
                <a:latin typeface="Comic Sans MS" panose="030F0902030302020204" pitchFamily="66" charset="0"/>
              </a:rPr>
              <a:t>It’s Your Choice</a:t>
            </a:r>
            <a:endParaRPr lang="en-GB" altLang="en-US"/>
          </a:p>
        </p:txBody>
      </p:sp>
      <p:graphicFrame>
        <p:nvGraphicFramePr>
          <p:cNvPr id="2088" name="Group 40">
            <a:extLst>
              <a:ext uri="{FF2B5EF4-FFF2-40B4-BE49-F238E27FC236}">
                <a16:creationId xmlns:a16="http://schemas.microsoft.com/office/drawing/2014/main" id="{C73FFFC4-1941-CF4B-9AB8-F3AF9FABED5E}"/>
              </a:ext>
            </a:extLst>
          </p:cNvPr>
          <p:cNvGraphicFramePr>
            <a:graphicFrameLocks noGrp="1"/>
          </p:cNvGraphicFramePr>
          <p:nvPr/>
        </p:nvGraphicFramePr>
        <p:xfrm>
          <a:off x="755650" y="1412875"/>
          <a:ext cx="7848600" cy="4384675"/>
        </p:xfrm>
        <a:graphic>
          <a:graphicData uri="http://schemas.openxmlformats.org/drawingml/2006/table">
            <a:tbl>
              <a:tblPr/>
              <a:tblGrid>
                <a:gridCol w="3924300">
                  <a:extLst>
                    <a:ext uri="{9D8B030D-6E8A-4147-A177-3AD203B41FA5}">
                      <a16:colId xmlns:a16="http://schemas.microsoft.com/office/drawing/2014/main" val="3089315669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2850618735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636838" algn="ctr"/>
                          <a:tab pos="5273675" algn="r"/>
                        </a:tabLst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Situations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636838" algn="ctr"/>
                          <a:tab pos="5273675" algn="r"/>
                        </a:tabLst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Actions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772476"/>
                  </a:ext>
                </a:extLst>
              </a:tr>
              <a:tr h="3952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1858461"/>
                  </a:ext>
                </a:extLst>
              </a:tr>
            </a:tbl>
          </a:graphicData>
        </a:graphic>
      </p:graphicFrame>
      <p:sp>
        <p:nvSpPr>
          <p:cNvPr id="2083" name="Rectangle 35">
            <a:extLst>
              <a:ext uri="{FF2B5EF4-FFF2-40B4-BE49-F238E27FC236}">
                <a16:creationId xmlns:a16="http://schemas.microsoft.com/office/drawing/2014/main" id="{410425A8-639E-0145-BA7A-A61C93E3A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065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2089" name="Text Box 41">
            <a:extLst>
              <a:ext uri="{FF2B5EF4-FFF2-40B4-BE49-F238E27FC236}">
                <a16:creationId xmlns:a16="http://schemas.microsoft.com/office/drawing/2014/main" id="{E14F8EC3-5CAA-8046-843F-41E8B8949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0" y="6280150"/>
            <a:ext cx="2971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1200">
                <a:latin typeface="Comic Sans MS" panose="030F0902030302020204" pitchFamily="66" charset="0"/>
              </a:rPr>
              <a:t>© Copyright of Gwent Police</a:t>
            </a:r>
          </a:p>
          <a:p>
            <a:pPr algn="ctr"/>
            <a:r>
              <a:rPr lang="en-GB" altLang="en-US" sz="1200">
                <a:latin typeface="Comic Sans MS" panose="030F0902030302020204" pitchFamily="66" charset="0"/>
              </a:rPr>
              <a:t>© Hawlfraint Heddlu Gwent</a:t>
            </a:r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Times New Roman</vt:lpstr>
      <vt:lpstr>Default Design</vt:lpstr>
      <vt:lpstr>PowerPoint Presentation</vt:lpstr>
    </vt:vector>
  </TitlesOfParts>
  <Company>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</dc:creator>
  <cp:lastModifiedBy>Andy Holland</cp:lastModifiedBy>
  <cp:revision>5</cp:revision>
  <dcterms:created xsi:type="dcterms:W3CDTF">2008-06-22T16:47:16Z</dcterms:created>
  <dcterms:modified xsi:type="dcterms:W3CDTF">2022-03-03T09:10:59Z</dcterms:modified>
</cp:coreProperties>
</file>