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61" r:id="rId1"/>
  </p:sldMasterIdLst>
  <p:notesMasterIdLst>
    <p:notesMasterId r:id="rId22"/>
  </p:notesMasterIdLst>
  <p:sldIdLst>
    <p:sldId id="281" r:id="rId2"/>
    <p:sldId id="260" r:id="rId3"/>
    <p:sldId id="292" r:id="rId4"/>
    <p:sldId id="262" r:id="rId5"/>
    <p:sldId id="293" r:id="rId6"/>
    <p:sldId id="295" r:id="rId7"/>
    <p:sldId id="296" r:id="rId8"/>
    <p:sldId id="300" r:id="rId9"/>
    <p:sldId id="298" r:id="rId10"/>
    <p:sldId id="270" r:id="rId11"/>
    <p:sldId id="284" r:id="rId12"/>
    <p:sldId id="271" r:id="rId13"/>
    <p:sldId id="285" r:id="rId14"/>
    <p:sldId id="286" r:id="rId15"/>
    <p:sldId id="287" r:id="rId16"/>
    <p:sldId id="288" r:id="rId17"/>
    <p:sldId id="266" r:id="rId18"/>
    <p:sldId id="289" r:id="rId19"/>
    <p:sldId id="290" r:id="rId20"/>
    <p:sldId id="291" r:id="rId2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7" autoAdjust="0"/>
    <p:restoredTop sz="94674"/>
  </p:normalViewPr>
  <p:slideViewPr>
    <p:cSldViewPr>
      <p:cViewPr varScale="1">
        <p:scale>
          <a:sx n="119" d="100"/>
          <a:sy n="119" d="100"/>
        </p:scale>
        <p:origin x="180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7255A-4194-B24A-BC2A-DE0BE61FA3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75396003-CD0D-2B41-B2E5-677DF312A5D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47C20EC9-D32C-EC41-9F78-194CC1F11133}" type="datetimeFigureOut">
              <a:rPr lang="en-GB"/>
              <a:pPr>
                <a:defRPr/>
              </a:pPr>
              <a:t>02/03/2022</a:t>
            </a:fld>
            <a:endParaRPr lang="en-GB"/>
          </a:p>
        </p:txBody>
      </p:sp>
      <p:sp>
        <p:nvSpPr>
          <p:cNvPr id="4" name="Slide Image Placeholder 3">
            <a:extLst>
              <a:ext uri="{FF2B5EF4-FFF2-40B4-BE49-F238E27FC236}">
                <a16:creationId xmlns:a16="http://schemas.microsoft.com/office/drawing/2014/main" id="{4609C080-5A25-A548-9EF6-4ED766ABEDD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9F5B49C-3F68-4341-A7C0-8F563E3C4F3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B768EFD-6562-1A46-B6D5-089C95A6017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257D1981-3AFE-D349-ADEB-5E318B87E8D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D07C884-B5AD-D943-B954-19F38683591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2259AAB-B7EE-654A-8A56-E38FA70DA7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1590FC6-EBDA-104F-AE2F-C0527609D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3FA273D2-6FD9-424E-BE33-46C361143D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2683AB-E3E2-A14C-928E-403ECE2D9F9D}" type="slidenum">
              <a:rPr lang="en-GB" altLang="en-US"/>
              <a:pPr eaLnBrk="1" hangingPunct="1"/>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A76ECAC-6011-7E4B-A7BB-E263DE7483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8E2D6A8-3DB7-424D-9107-DC4D6B93A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D82E7D7D-39CB-A447-A42D-23892F75B5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6C9016-D96A-6140-A6F3-A8E00653D654}" type="slidenum">
              <a:rPr lang="en-GB" altLang="en-US"/>
              <a:pPr eaLnBrk="1" hangingPunct="1"/>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10298EE-47A7-2743-8762-3A79E6B91B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CDDFC37-65FA-4B48-ADA8-5EC414362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1F250395-890E-1A48-BF2C-0DDE62395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360452-68ED-1240-A264-D99946B193A7}" type="slidenum">
              <a:rPr lang="en-GB" altLang="en-US"/>
              <a:pPr eaLnBrk="1" hangingPunct="1"/>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9F64E0E-4827-9F45-8037-802B32A9EA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5F59B60-ED98-3043-8242-79B7760F8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83A4C28F-6393-884F-9A04-86D188F62D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6E6AD7-B846-794E-A22C-952ADFEB8F4E}" type="slidenum">
              <a:rPr lang="en-GB" altLang="en-US"/>
              <a:pPr eaLnBrk="1" hangingPunct="1"/>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094ECA0-57DA-674E-866F-4596D731F6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C6BDBC1-4B24-9F47-A1A7-22495982A8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A5A33EBC-1DEF-6749-9BD4-67BB27DBF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33E372-5FFB-1946-A518-81681DEA8358}" type="slidenum">
              <a:rPr lang="en-GB" altLang="en-US"/>
              <a:pPr eaLnBrk="1" hangingPunct="1"/>
              <a:t>10</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53A7A08-078F-6343-930D-D89C6F2583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F60FDFB1-BBAB-1E4F-B64D-07D42FEF40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B3A045D6-F7C0-0B4E-9306-1D10FEA814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3178B1-3772-F943-8917-61B113595C2F}" type="slidenum">
              <a:rPr lang="en-GB" altLang="en-US"/>
              <a:pPr eaLnBrk="1" hangingPunct="1"/>
              <a:t>11</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2D24800-ACD0-F34C-B2CA-F7306A4AA6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70A243B3-B7DA-7D4C-A4F2-1F5412CA38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DC313F8C-8180-EE43-A857-E8F491CF67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A15FDE-9B16-0341-9B29-829B44A806AC}" type="slidenum">
              <a:rPr lang="en-GB" altLang="en-US"/>
              <a:pPr eaLnBrk="1" hangingPunct="1"/>
              <a:t>12</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F22A1C1-2546-4F44-86FC-55CC0781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26F57A7-3B4A-DE44-839B-F9B65743B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7F285C7E-2CED-0340-BB40-1FC35AF82C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20CCC8-1EEE-414F-8397-95A688499609}" type="slidenum">
              <a:rPr lang="en-GB" altLang="en-US"/>
              <a:pPr eaLnBrk="1" hangingPunct="1"/>
              <a:t>13</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423A2421-FBEC-3B48-ADC9-81E194C373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3439E4-5B52-5B40-A5A9-90CF3E029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21865080-8306-DC41-9C09-4F0FC197EA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74333E-2BD4-E843-8FD1-155CA2349285}" type="slidenum">
              <a:rPr lang="en-GB" altLang="en-US"/>
              <a:pPr eaLnBrk="1" hangingPunct="1"/>
              <a:t>17</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110" y="504817"/>
            <a:ext cx="7748645" cy="2475948"/>
          </a:xfrm>
        </p:spPr>
        <p:txBody>
          <a:bodyPr/>
          <a:lstStyle/>
          <a:p>
            <a:r>
              <a:rPr lang="en-US"/>
              <a:t>Click to edit Master title style</a:t>
            </a:r>
          </a:p>
        </p:txBody>
      </p:sp>
      <p:sp>
        <p:nvSpPr>
          <p:cNvPr id="3" name="Subtitle 2"/>
          <p:cNvSpPr>
            <a:spLocks noGrp="1"/>
          </p:cNvSpPr>
          <p:nvPr>
            <p:ph type="subTitle" idx="1"/>
          </p:nvPr>
        </p:nvSpPr>
        <p:spPr>
          <a:xfrm>
            <a:off x="1207677" y="3152588"/>
            <a:ext cx="6400800" cy="248621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C84A315-575C-5043-845B-CB8468DFAFCB}"/>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CF217AC7-FD16-EF41-A210-E9C1050C2AD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14DE00D-4B74-7D4E-A189-245F02AF9B28}"/>
              </a:ext>
            </a:extLst>
          </p:cNvPr>
          <p:cNvSpPr>
            <a:spLocks noGrp="1"/>
          </p:cNvSpPr>
          <p:nvPr>
            <p:ph type="sldNum" sz="quarter" idx="12"/>
          </p:nvPr>
        </p:nvSpPr>
        <p:spPr/>
        <p:txBody>
          <a:bodyPr/>
          <a:lstStyle>
            <a:lvl1pPr>
              <a:defRPr/>
            </a:lvl1pPr>
          </a:lstStyle>
          <a:p>
            <a:fld id="{614B3B08-54BD-C04F-A883-6B3715BC522D}" type="slidenum">
              <a:rPr lang="en-GB" altLang="en-US"/>
              <a:pPr/>
              <a:t>‹#›</a:t>
            </a:fld>
            <a:endParaRPr lang="en-GB" altLang="en-US"/>
          </a:p>
        </p:txBody>
      </p:sp>
    </p:spTree>
    <p:extLst>
      <p:ext uri="{BB962C8B-B14F-4D97-AF65-F5344CB8AC3E}">
        <p14:creationId xmlns:p14="http://schemas.microsoft.com/office/powerpoint/2010/main" val="269850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24552" y="1610880"/>
            <a:ext cx="7757848" cy="41865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6118F0-B7A8-5343-B618-7D067700178B}"/>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D3D70A9-82C5-B443-80C1-8CC2CB0B2B5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EA76B1F-A7C2-CB4E-B981-CCC6A13C3009}"/>
              </a:ext>
            </a:extLst>
          </p:cNvPr>
          <p:cNvSpPr>
            <a:spLocks noGrp="1"/>
          </p:cNvSpPr>
          <p:nvPr>
            <p:ph type="sldNum" sz="quarter" idx="12"/>
          </p:nvPr>
        </p:nvSpPr>
        <p:spPr/>
        <p:txBody>
          <a:bodyPr/>
          <a:lstStyle>
            <a:lvl1pPr>
              <a:defRPr/>
            </a:lvl1pPr>
          </a:lstStyle>
          <a:p>
            <a:fld id="{FEA3D4A5-F051-DE4B-9657-AECD77EC0CF9}" type="slidenum">
              <a:rPr lang="en-GB" altLang="en-US"/>
              <a:pPr/>
              <a:t>‹#›</a:t>
            </a:fld>
            <a:endParaRPr lang="en-GB" altLang="en-US"/>
          </a:p>
        </p:txBody>
      </p:sp>
    </p:spTree>
    <p:extLst>
      <p:ext uri="{BB962C8B-B14F-4D97-AF65-F5344CB8AC3E}">
        <p14:creationId xmlns:p14="http://schemas.microsoft.com/office/powerpoint/2010/main" val="76301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1709"/>
            <a:ext cx="1729200" cy="53649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4552" y="441709"/>
            <a:ext cx="5952448" cy="5364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5A0C8-EDC2-2349-A158-8F3B35C8FA63}"/>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180DB57C-A7F1-C04E-BBB5-F2E26B995F4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2A9E9E6-532F-E34E-BA67-ED6A0F769ACA}"/>
              </a:ext>
            </a:extLst>
          </p:cNvPr>
          <p:cNvSpPr>
            <a:spLocks noGrp="1"/>
          </p:cNvSpPr>
          <p:nvPr>
            <p:ph type="sldNum" sz="quarter" idx="12"/>
          </p:nvPr>
        </p:nvSpPr>
        <p:spPr/>
        <p:txBody>
          <a:bodyPr/>
          <a:lstStyle>
            <a:lvl1pPr>
              <a:defRPr/>
            </a:lvl1pPr>
          </a:lstStyle>
          <a:p>
            <a:fld id="{F6D49C54-BECC-854C-B8F6-F467F0A95502}" type="slidenum">
              <a:rPr lang="en-GB" altLang="en-US"/>
              <a:pPr/>
              <a:t>‹#›</a:t>
            </a:fld>
            <a:endParaRPr lang="en-GB" altLang="en-US"/>
          </a:p>
        </p:txBody>
      </p:sp>
    </p:spTree>
    <p:extLst>
      <p:ext uri="{BB962C8B-B14F-4D97-AF65-F5344CB8AC3E}">
        <p14:creationId xmlns:p14="http://schemas.microsoft.com/office/powerpoint/2010/main" val="100236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99674F57-7EA9-D549-8929-5E2A72AB6AE4}"/>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FB05B73A-70D3-804C-8A70-9D9221BE822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7C3B4EA-8FBD-CF42-A2B4-B86084F74E0B}"/>
              </a:ext>
            </a:extLst>
          </p:cNvPr>
          <p:cNvSpPr>
            <a:spLocks noGrp="1"/>
          </p:cNvSpPr>
          <p:nvPr>
            <p:ph type="sldNum" sz="quarter" idx="12"/>
          </p:nvPr>
        </p:nvSpPr>
        <p:spPr/>
        <p:txBody>
          <a:bodyPr/>
          <a:lstStyle>
            <a:lvl1pPr>
              <a:defRPr/>
            </a:lvl1pPr>
          </a:lstStyle>
          <a:p>
            <a:fld id="{132C3341-8127-B240-B16C-DBA4E2425D5E}" type="slidenum">
              <a:rPr lang="en-GB" altLang="en-US"/>
              <a:pPr/>
              <a:t>‹#›</a:t>
            </a:fld>
            <a:endParaRPr lang="en-GB" altLang="en-US"/>
          </a:p>
        </p:txBody>
      </p:sp>
    </p:spTree>
    <p:extLst>
      <p:ext uri="{BB962C8B-B14F-4D97-AF65-F5344CB8AC3E}">
        <p14:creationId xmlns:p14="http://schemas.microsoft.com/office/powerpoint/2010/main" val="322877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4552" y="1610880"/>
            <a:ext cx="7757848" cy="4186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3D9017-B1B4-134B-80EA-0438BCDEF7CE}"/>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4B597D41-EF06-D046-B02E-4975E96E50F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A6BF67E-DDA0-C54D-BE42-2790B1E0D8D8}"/>
              </a:ext>
            </a:extLst>
          </p:cNvPr>
          <p:cNvSpPr>
            <a:spLocks noGrp="1"/>
          </p:cNvSpPr>
          <p:nvPr>
            <p:ph type="sldNum" sz="quarter" idx="12"/>
          </p:nvPr>
        </p:nvSpPr>
        <p:spPr/>
        <p:txBody>
          <a:bodyPr/>
          <a:lstStyle>
            <a:lvl1pPr>
              <a:defRPr/>
            </a:lvl1pPr>
          </a:lstStyle>
          <a:p>
            <a:fld id="{5B7D95F4-4CAC-9B4C-9C0F-E789669323DE}" type="slidenum">
              <a:rPr lang="en-GB" altLang="en-US"/>
              <a:pPr/>
              <a:t>‹#›</a:t>
            </a:fld>
            <a:endParaRPr lang="en-GB" altLang="en-US"/>
          </a:p>
        </p:txBody>
      </p:sp>
    </p:spTree>
    <p:extLst>
      <p:ext uri="{BB962C8B-B14F-4D97-AF65-F5344CB8AC3E}">
        <p14:creationId xmlns:p14="http://schemas.microsoft.com/office/powerpoint/2010/main" val="301875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4553" y="4406900"/>
            <a:ext cx="7757848"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524553" y="2906713"/>
            <a:ext cx="775784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21D50-3416-2848-9C79-1DE9E261DFE6}"/>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8BEBD160-49F0-3E42-93EA-B5C6E617B0D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A6110CF-2DD2-7A40-8ED0-918C3C5A2610}"/>
              </a:ext>
            </a:extLst>
          </p:cNvPr>
          <p:cNvSpPr>
            <a:spLocks noGrp="1"/>
          </p:cNvSpPr>
          <p:nvPr>
            <p:ph type="sldNum" sz="quarter" idx="12"/>
          </p:nvPr>
        </p:nvSpPr>
        <p:spPr/>
        <p:txBody>
          <a:bodyPr/>
          <a:lstStyle>
            <a:lvl1pPr>
              <a:defRPr/>
            </a:lvl1pPr>
          </a:lstStyle>
          <a:p>
            <a:fld id="{BECE9DAD-90BF-1248-99B4-44C804DDEEEC}" type="slidenum">
              <a:rPr lang="en-GB" altLang="en-US"/>
              <a:pPr/>
              <a:t>‹#›</a:t>
            </a:fld>
            <a:endParaRPr lang="en-GB" altLang="en-US"/>
          </a:p>
        </p:txBody>
      </p:sp>
    </p:spTree>
    <p:extLst>
      <p:ext uri="{BB962C8B-B14F-4D97-AF65-F5344CB8AC3E}">
        <p14:creationId xmlns:p14="http://schemas.microsoft.com/office/powerpoint/2010/main" val="203851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1622" y="1610880"/>
            <a:ext cx="3818260" cy="41773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64141" y="1610880"/>
            <a:ext cx="3818260" cy="41773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005B221-F3EE-0346-89B4-76370947C2E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C00564C-89C1-F844-B81F-4724BCB63C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F53B03F-07A8-9344-B084-248497C1E546}"/>
              </a:ext>
            </a:extLst>
          </p:cNvPr>
          <p:cNvSpPr>
            <a:spLocks noGrp="1"/>
          </p:cNvSpPr>
          <p:nvPr>
            <p:ph type="sldNum" sz="quarter" idx="12"/>
          </p:nvPr>
        </p:nvSpPr>
        <p:spPr/>
        <p:txBody>
          <a:bodyPr/>
          <a:lstStyle>
            <a:lvl1pPr>
              <a:defRPr/>
            </a:lvl1pPr>
          </a:lstStyle>
          <a:p>
            <a:fld id="{ED13884A-575E-EF49-B93E-6F0119D5BB47}" type="slidenum">
              <a:rPr lang="en-GB" altLang="en-US"/>
              <a:pPr/>
              <a:t>‹#›</a:t>
            </a:fld>
            <a:endParaRPr lang="en-GB" altLang="en-US"/>
          </a:p>
        </p:txBody>
      </p:sp>
    </p:spTree>
    <p:extLst>
      <p:ext uri="{BB962C8B-B14F-4D97-AF65-F5344CB8AC3E}">
        <p14:creationId xmlns:p14="http://schemas.microsoft.com/office/powerpoint/2010/main" val="2800342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21621" y="1617931"/>
            <a:ext cx="3816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1621" y="2257693"/>
            <a:ext cx="3816000" cy="35397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70168" y="1617931"/>
            <a:ext cx="3816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70168" y="2257693"/>
            <a:ext cx="3816000" cy="35397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F7AD291-38C9-DA4E-ACE7-9D93B44A38AF}"/>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0108055E-56D8-9C46-AFC7-0BB4762D49C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8B55BA9D-BC9A-9042-B21A-701F99647FEE}"/>
              </a:ext>
            </a:extLst>
          </p:cNvPr>
          <p:cNvSpPr>
            <a:spLocks noGrp="1"/>
          </p:cNvSpPr>
          <p:nvPr>
            <p:ph type="sldNum" sz="quarter" idx="12"/>
          </p:nvPr>
        </p:nvSpPr>
        <p:spPr/>
        <p:txBody>
          <a:bodyPr/>
          <a:lstStyle>
            <a:lvl1pPr>
              <a:defRPr/>
            </a:lvl1pPr>
          </a:lstStyle>
          <a:p>
            <a:fld id="{22EF649C-F340-F74F-90DB-847BA848277A}" type="slidenum">
              <a:rPr lang="en-GB" altLang="en-US"/>
              <a:pPr/>
              <a:t>‹#›</a:t>
            </a:fld>
            <a:endParaRPr lang="en-GB" altLang="en-US"/>
          </a:p>
        </p:txBody>
      </p:sp>
    </p:spTree>
    <p:extLst>
      <p:ext uri="{BB962C8B-B14F-4D97-AF65-F5344CB8AC3E}">
        <p14:creationId xmlns:p14="http://schemas.microsoft.com/office/powerpoint/2010/main" val="167202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E6A041D-BFF5-894B-A949-573511DCEE8B}"/>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43A97252-C25C-B348-92C3-BEAA0FD648A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1E253D11-2213-544C-86A9-9869D36A226D}"/>
              </a:ext>
            </a:extLst>
          </p:cNvPr>
          <p:cNvSpPr>
            <a:spLocks noGrp="1"/>
          </p:cNvSpPr>
          <p:nvPr>
            <p:ph type="sldNum" sz="quarter" idx="12"/>
          </p:nvPr>
        </p:nvSpPr>
        <p:spPr/>
        <p:txBody>
          <a:bodyPr/>
          <a:lstStyle>
            <a:lvl1pPr>
              <a:defRPr/>
            </a:lvl1pPr>
          </a:lstStyle>
          <a:p>
            <a:fld id="{018684AD-6BC2-D04D-A5AC-3CB45055FC8C}" type="slidenum">
              <a:rPr lang="en-GB" altLang="en-US"/>
              <a:pPr/>
              <a:t>‹#›</a:t>
            </a:fld>
            <a:endParaRPr lang="en-GB" altLang="en-US"/>
          </a:p>
        </p:txBody>
      </p:sp>
    </p:spTree>
    <p:extLst>
      <p:ext uri="{BB962C8B-B14F-4D97-AF65-F5344CB8AC3E}">
        <p14:creationId xmlns:p14="http://schemas.microsoft.com/office/powerpoint/2010/main" val="223410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57D1D5-81B1-2A48-8485-6BDFE1414177}"/>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40C0FCA7-D66B-974C-BDCB-697BF4A7DA5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E71A754-1CCE-004B-BD3B-599820979635}"/>
              </a:ext>
            </a:extLst>
          </p:cNvPr>
          <p:cNvSpPr>
            <a:spLocks noGrp="1"/>
          </p:cNvSpPr>
          <p:nvPr>
            <p:ph type="sldNum" sz="quarter" idx="12"/>
          </p:nvPr>
        </p:nvSpPr>
        <p:spPr/>
        <p:txBody>
          <a:bodyPr/>
          <a:lstStyle>
            <a:lvl1pPr>
              <a:defRPr/>
            </a:lvl1pPr>
          </a:lstStyle>
          <a:p>
            <a:fld id="{81F156F1-FB92-4C42-9F96-324963F54EF7}" type="slidenum">
              <a:rPr lang="en-GB" altLang="en-US"/>
              <a:pPr/>
              <a:t>‹#›</a:t>
            </a:fld>
            <a:endParaRPr lang="en-GB" altLang="en-US"/>
          </a:p>
        </p:txBody>
      </p:sp>
    </p:spTree>
    <p:extLst>
      <p:ext uri="{BB962C8B-B14F-4D97-AF65-F5344CB8AC3E}">
        <p14:creationId xmlns:p14="http://schemas.microsoft.com/office/powerpoint/2010/main" val="269015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755" y="432506"/>
            <a:ext cx="2931758" cy="100259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32507"/>
            <a:ext cx="4707350" cy="53649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755" y="1435100"/>
            <a:ext cx="2931758" cy="43623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9DD580-E93C-8540-AB45-5B1B765D148A}"/>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D34ECA11-97D5-4D4D-B17C-1E202A63069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CD3746F-6147-C248-A268-B268B6E7FA59}"/>
              </a:ext>
            </a:extLst>
          </p:cNvPr>
          <p:cNvSpPr>
            <a:spLocks noGrp="1"/>
          </p:cNvSpPr>
          <p:nvPr>
            <p:ph type="sldNum" sz="quarter" idx="12"/>
          </p:nvPr>
        </p:nvSpPr>
        <p:spPr/>
        <p:txBody>
          <a:bodyPr/>
          <a:lstStyle>
            <a:lvl1pPr>
              <a:defRPr/>
            </a:lvl1pPr>
          </a:lstStyle>
          <a:p>
            <a:fld id="{F810A257-873E-A64F-AA23-D58E398ABAAE}" type="slidenum">
              <a:rPr lang="en-GB" altLang="en-US"/>
              <a:pPr/>
              <a:t>‹#›</a:t>
            </a:fld>
            <a:endParaRPr lang="en-GB" altLang="en-US"/>
          </a:p>
        </p:txBody>
      </p:sp>
    </p:spTree>
    <p:extLst>
      <p:ext uri="{BB962C8B-B14F-4D97-AF65-F5344CB8AC3E}">
        <p14:creationId xmlns:p14="http://schemas.microsoft.com/office/powerpoint/2010/main" val="74024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552" y="4662570"/>
            <a:ext cx="7757848" cy="398685"/>
          </a:xfrm>
        </p:spPr>
        <p:txBody>
          <a:bodyPr anchor="b"/>
          <a:lstStyle>
            <a:lvl1pPr algn="ctr">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79766" y="502351"/>
            <a:ext cx="7647416"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524552" y="5061256"/>
            <a:ext cx="7757848" cy="73618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0E1C7DE-33BF-6946-92A5-1FB53A6CDDE2}"/>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352DC01-EEF1-1447-B437-B984A82527D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3473E67-7047-9545-AF14-2E7165B96896}"/>
              </a:ext>
            </a:extLst>
          </p:cNvPr>
          <p:cNvSpPr>
            <a:spLocks noGrp="1"/>
          </p:cNvSpPr>
          <p:nvPr>
            <p:ph type="sldNum" sz="quarter" idx="12"/>
          </p:nvPr>
        </p:nvSpPr>
        <p:spPr/>
        <p:txBody>
          <a:bodyPr/>
          <a:lstStyle>
            <a:lvl1pPr>
              <a:defRPr/>
            </a:lvl1pPr>
          </a:lstStyle>
          <a:p>
            <a:fld id="{B54F4BB6-2062-3E4A-8C03-A47CBE140C19}" type="slidenum">
              <a:rPr lang="en-GB" altLang="en-US"/>
              <a:pPr/>
              <a:t>‹#›</a:t>
            </a:fld>
            <a:endParaRPr lang="en-GB" altLang="en-US"/>
          </a:p>
        </p:txBody>
      </p:sp>
    </p:spTree>
    <p:extLst>
      <p:ext uri="{BB962C8B-B14F-4D97-AF65-F5344CB8AC3E}">
        <p14:creationId xmlns:p14="http://schemas.microsoft.com/office/powerpoint/2010/main" val="227471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E5CB8C66-CEEE-8B44-8B85-0A460E9221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215438"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1F51B6BD-C719-B449-8A65-21498245AC1C}"/>
              </a:ext>
            </a:extLst>
          </p:cNvPr>
          <p:cNvSpPr>
            <a:spLocks noGrp="1"/>
          </p:cNvSpPr>
          <p:nvPr>
            <p:ph type="title"/>
          </p:nvPr>
        </p:nvSpPr>
        <p:spPr bwMode="auto">
          <a:xfrm>
            <a:off x="523875" y="468313"/>
            <a:ext cx="7758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34D8F29-36E5-2448-AFCC-74A90A6A3CCA}"/>
              </a:ext>
            </a:extLst>
          </p:cNvPr>
          <p:cNvSpPr>
            <a:spLocks noGrp="1"/>
          </p:cNvSpPr>
          <p:nvPr>
            <p:ph type="body" idx="1"/>
          </p:nvPr>
        </p:nvSpPr>
        <p:spPr bwMode="auto">
          <a:xfrm>
            <a:off x="523875" y="1611313"/>
            <a:ext cx="77581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191E7-81E0-2C44-BE09-B0DF6A787689}"/>
              </a:ext>
            </a:extLst>
          </p:cNvPr>
          <p:cNvSpPr>
            <a:spLocks noGrp="1"/>
          </p:cNvSpPr>
          <p:nvPr>
            <p:ph type="dt" sz="half" idx="2"/>
          </p:nvPr>
        </p:nvSpPr>
        <p:spPr>
          <a:xfrm>
            <a:off x="522288" y="6340475"/>
            <a:ext cx="1728787" cy="471488"/>
          </a:xfrm>
          <a:prstGeom prst="rect">
            <a:avLst/>
          </a:prstGeom>
        </p:spPr>
        <p:txBody>
          <a:bodyPr vert="horz" lIns="91440" tIns="45720" rIns="91440" bIns="45720" rtlCol="0" anchor="b" anchorCtr="0"/>
          <a:lstStyle>
            <a:lvl1pPr algn="l">
              <a:defRPr sz="900">
                <a:solidFill>
                  <a:schemeClr val="bg1"/>
                </a:solidFill>
                <a:latin typeface="Comic Sans MS"/>
                <a:cs typeface="Arial" charset="0"/>
              </a:defRPr>
            </a:lvl1pPr>
          </a:lstStyle>
          <a:p>
            <a:pPr>
              <a:defRPr/>
            </a:pPr>
            <a:endParaRPr lang="en-GB"/>
          </a:p>
        </p:txBody>
      </p:sp>
      <p:sp>
        <p:nvSpPr>
          <p:cNvPr id="5" name="Footer Placeholder 4">
            <a:extLst>
              <a:ext uri="{FF2B5EF4-FFF2-40B4-BE49-F238E27FC236}">
                <a16:creationId xmlns:a16="http://schemas.microsoft.com/office/drawing/2014/main" id="{33CAB9D0-7DBC-044F-8DAE-C5D575960B36}"/>
              </a:ext>
            </a:extLst>
          </p:cNvPr>
          <p:cNvSpPr>
            <a:spLocks noGrp="1"/>
          </p:cNvSpPr>
          <p:nvPr>
            <p:ph type="ftr" sz="quarter" idx="3"/>
          </p:nvPr>
        </p:nvSpPr>
        <p:spPr>
          <a:xfrm>
            <a:off x="2954338" y="6340475"/>
            <a:ext cx="2895600" cy="471488"/>
          </a:xfrm>
          <a:prstGeom prst="rect">
            <a:avLst/>
          </a:prstGeom>
        </p:spPr>
        <p:txBody>
          <a:bodyPr vert="horz" lIns="91440" tIns="45720" rIns="91440" bIns="45720" rtlCol="0" anchor="b" anchorCtr="0"/>
          <a:lstStyle>
            <a:lvl1pPr algn="ctr">
              <a:defRPr sz="900">
                <a:solidFill>
                  <a:schemeClr val="bg1"/>
                </a:solidFill>
                <a:latin typeface="Comic Sans MS"/>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750D48DD-8B5A-0541-AB81-FB82D6267552}"/>
              </a:ext>
            </a:extLst>
          </p:cNvPr>
          <p:cNvSpPr>
            <a:spLocks noGrp="1"/>
          </p:cNvSpPr>
          <p:nvPr>
            <p:ph type="sldNum" sz="quarter" idx="4"/>
          </p:nvPr>
        </p:nvSpPr>
        <p:spPr>
          <a:xfrm>
            <a:off x="6553200" y="6340475"/>
            <a:ext cx="1728788" cy="471488"/>
          </a:xfrm>
          <a:prstGeom prst="rect">
            <a:avLst/>
          </a:prstGeom>
        </p:spPr>
        <p:txBody>
          <a:bodyPr vert="horz" wrap="square" lIns="91440" tIns="45720" rIns="91440" bIns="45720" numCol="1" anchor="b" anchorCtr="0" compatLnSpc="1">
            <a:prstTxWarp prst="textNoShape">
              <a:avLst/>
            </a:prstTxWarp>
          </a:bodyPr>
          <a:lstStyle>
            <a:lvl1pPr algn="r">
              <a:defRPr sz="900">
                <a:solidFill>
                  <a:schemeClr val="bg1"/>
                </a:solidFill>
                <a:latin typeface="Comic Sans MS" panose="030F0902030302020204" pitchFamily="66" charset="0"/>
              </a:defRPr>
            </a:lvl1pPr>
          </a:lstStyle>
          <a:p>
            <a:fld id="{4DD021F2-DD30-DD48-BECC-4F026F9CBFC0}" type="slidenum">
              <a:rPr lang="en-GB" altLang="en-US"/>
              <a:pPr/>
              <a:t>‹#›</a:t>
            </a:fld>
            <a:endParaRPr lang="en-GB" altLang="en-US"/>
          </a:p>
        </p:txBody>
      </p:sp>
      <p:sp>
        <p:nvSpPr>
          <p:cNvPr id="9" name="TextBox 8">
            <a:extLst>
              <a:ext uri="{FF2B5EF4-FFF2-40B4-BE49-F238E27FC236}">
                <a16:creationId xmlns:a16="http://schemas.microsoft.com/office/drawing/2014/main" id="{D1655E70-92D5-6747-B0F2-08386F4EEA74}"/>
              </a:ext>
            </a:extLst>
          </p:cNvPr>
          <p:cNvSpPr txBox="1"/>
          <p:nvPr/>
        </p:nvSpPr>
        <p:spPr>
          <a:xfrm>
            <a:off x="8348663" y="6596063"/>
            <a:ext cx="866775" cy="215900"/>
          </a:xfrm>
          <a:prstGeom prst="rect">
            <a:avLst/>
          </a:prstGeom>
        </p:spPr>
        <p:txBody>
          <a:bodyPr anchor="b"/>
          <a:lstStyle>
            <a:defPPr>
              <a:defRPr lang="en-US"/>
            </a:defPPr>
            <a:lvl1pPr algn="r">
              <a:defRPr sz="1200">
                <a:solidFill>
                  <a:schemeClr val="bg1"/>
                </a:solidFill>
              </a:defRPr>
            </a:lvl1pPr>
          </a:lstStyle>
          <a:p>
            <a:pPr algn="ctr">
              <a:defRPr/>
            </a:pPr>
            <a:r>
              <a:rPr lang="en-US" sz="500" dirty="0">
                <a:latin typeface="Comic Sans MS"/>
                <a:cs typeface="Arial" charset="0"/>
              </a:rPr>
              <a:t>© Gwent Police 2013</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0" fontAlgn="base" hangingPunct="0">
        <a:spcBef>
          <a:spcPct val="0"/>
        </a:spcBef>
        <a:spcAft>
          <a:spcPct val="0"/>
        </a:spcAft>
        <a:defRPr sz="4400" b="1" kern="1200">
          <a:solidFill>
            <a:schemeClr val="tx1"/>
          </a:solidFill>
          <a:latin typeface="Comic Sans MS"/>
          <a:ea typeface="+mj-ea"/>
          <a:cs typeface="+mj-cs"/>
        </a:defRPr>
      </a:lvl1pPr>
      <a:lvl2pPr algn="ctr" defTabSz="457200" rtl="0" eaLnBrk="0" fontAlgn="base" hangingPunct="0">
        <a:spcBef>
          <a:spcPct val="0"/>
        </a:spcBef>
        <a:spcAft>
          <a:spcPct val="0"/>
        </a:spcAft>
        <a:defRPr sz="4400" b="1">
          <a:solidFill>
            <a:schemeClr val="tx1"/>
          </a:solidFill>
          <a:latin typeface="Comic Sans MS" pitchFamily="66" charset="0"/>
        </a:defRPr>
      </a:lvl2pPr>
      <a:lvl3pPr algn="ctr" defTabSz="457200" rtl="0" eaLnBrk="0" fontAlgn="base" hangingPunct="0">
        <a:spcBef>
          <a:spcPct val="0"/>
        </a:spcBef>
        <a:spcAft>
          <a:spcPct val="0"/>
        </a:spcAft>
        <a:defRPr sz="4400" b="1">
          <a:solidFill>
            <a:schemeClr val="tx1"/>
          </a:solidFill>
          <a:latin typeface="Comic Sans MS" pitchFamily="66" charset="0"/>
        </a:defRPr>
      </a:lvl3pPr>
      <a:lvl4pPr algn="ctr" defTabSz="457200" rtl="0" eaLnBrk="0" fontAlgn="base" hangingPunct="0">
        <a:spcBef>
          <a:spcPct val="0"/>
        </a:spcBef>
        <a:spcAft>
          <a:spcPct val="0"/>
        </a:spcAft>
        <a:defRPr sz="4400" b="1">
          <a:solidFill>
            <a:schemeClr val="tx1"/>
          </a:solidFill>
          <a:latin typeface="Comic Sans MS" pitchFamily="66" charset="0"/>
        </a:defRPr>
      </a:lvl4pPr>
      <a:lvl5pPr algn="ctr" defTabSz="457200" rtl="0" eaLnBrk="0" fontAlgn="base" hangingPunct="0">
        <a:spcBef>
          <a:spcPct val="0"/>
        </a:spcBef>
        <a:spcAft>
          <a:spcPct val="0"/>
        </a:spcAft>
        <a:defRPr sz="4400" b="1">
          <a:solidFill>
            <a:schemeClr val="tx1"/>
          </a:solidFill>
          <a:latin typeface="Comic Sans MS" pitchFamily="66" charset="0"/>
        </a:defRPr>
      </a:lvl5pPr>
      <a:lvl6pPr marL="457200" algn="ctr" defTabSz="457200" rtl="0" fontAlgn="base">
        <a:spcBef>
          <a:spcPct val="0"/>
        </a:spcBef>
        <a:spcAft>
          <a:spcPct val="0"/>
        </a:spcAft>
        <a:defRPr sz="4400" b="1">
          <a:solidFill>
            <a:schemeClr val="tx1"/>
          </a:solidFill>
          <a:latin typeface="Comic Sans MS" pitchFamily="66" charset="0"/>
        </a:defRPr>
      </a:lvl6pPr>
      <a:lvl7pPr marL="914400" algn="ctr" defTabSz="457200" rtl="0" fontAlgn="base">
        <a:spcBef>
          <a:spcPct val="0"/>
        </a:spcBef>
        <a:spcAft>
          <a:spcPct val="0"/>
        </a:spcAft>
        <a:defRPr sz="4400" b="1">
          <a:solidFill>
            <a:schemeClr val="tx1"/>
          </a:solidFill>
          <a:latin typeface="Comic Sans MS" pitchFamily="66" charset="0"/>
        </a:defRPr>
      </a:lvl7pPr>
      <a:lvl8pPr marL="1371600" algn="ctr" defTabSz="457200" rtl="0" fontAlgn="base">
        <a:spcBef>
          <a:spcPct val="0"/>
        </a:spcBef>
        <a:spcAft>
          <a:spcPct val="0"/>
        </a:spcAft>
        <a:defRPr sz="4400" b="1">
          <a:solidFill>
            <a:schemeClr val="tx1"/>
          </a:solidFill>
          <a:latin typeface="Comic Sans MS" pitchFamily="66" charset="0"/>
        </a:defRPr>
      </a:lvl8pPr>
      <a:lvl9pPr marL="1828800" algn="ctr" defTabSz="457200" rtl="0" fontAlgn="base">
        <a:spcBef>
          <a:spcPct val="0"/>
        </a:spcBef>
        <a:spcAft>
          <a:spcPct val="0"/>
        </a:spcAft>
        <a:defRPr sz="4400" b="1">
          <a:solidFill>
            <a:schemeClr val="tx1"/>
          </a:solidFill>
          <a:latin typeface="Comic Sans MS" pitchFamily="66"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Comic Sans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Comic Sans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Comic Sans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Comic Sans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a:extLst>
              <a:ext uri="{FF2B5EF4-FFF2-40B4-BE49-F238E27FC236}">
                <a16:creationId xmlns:a16="http://schemas.microsoft.com/office/drawing/2014/main" id="{9141BB25-288C-B04B-AC28-DF787ACE9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AWSLCP_rgb_web">
            <a:extLst>
              <a:ext uri="{FF2B5EF4-FFF2-40B4-BE49-F238E27FC236}">
                <a16:creationId xmlns:a16="http://schemas.microsoft.com/office/drawing/2014/main" id="{E5B52D25-5047-8A40-8287-CBCEF076B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49275"/>
            <a:ext cx="162718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AC Grey Land (no strap)">
            <a:extLst>
              <a:ext uri="{FF2B5EF4-FFF2-40B4-BE49-F238E27FC236}">
                <a16:creationId xmlns:a16="http://schemas.microsoft.com/office/drawing/2014/main" id="{2802B1A7-AA3C-8844-AA56-A626F1579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765175"/>
            <a:ext cx="17843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4">
            <a:extLst>
              <a:ext uri="{FF2B5EF4-FFF2-40B4-BE49-F238E27FC236}">
                <a16:creationId xmlns:a16="http://schemas.microsoft.com/office/drawing/2014/main" id="{1E60EF44-3A9A-7342-81E1-184175FD9C11}"/>
              </a:ext>
            </a:extLst>
          </p:cNvPr>
          <p:cNvSpPr>
            <a:spLocks noGrp="1" noChangeArrowheads="1"/>
          </p:cNvSpPr>
          <p:nvPr>
            <p:ph type="body" sz="half" idx="1"/>
          </p:nvPr>
        </p:nvSpPr>
        <p:spPr>
          <a:xfrm>
            <a:off x="539750" y="2349500"/>
            <a:ext cx="7705725" cy="1570038"/>
          </a:xfrm>
          <a:noFill/>
        </p:spPr>
        <p:txBody>
          <a:bodyPr anchor="ctr">
            <a:spAutoFit/>
          </a:bodyPr>
          <a:lstStyle/>
          <a:p>
            <a:pPr marL="0" indent="0" eaLnBrk="1" hangingPunct="1">
              <a:spcBef>
                <a:spcPct val="0"/>
              </a:spcBef>
              <a:buFontTx/>
              <a:buNone/>
            </a:pPr>
            <a:r>
              <a:rPr lang="cy-GB" altLang="en-US" sz="2600" b="1">
                <a:latin typeface="Comic Sans MS" panose="030F0902030302020204" pitchFamily="66" charset="0"/>
                <a:cs typeface="Times New Roman" panose="02020603050405020304" pitchFamily="18" charset="0"/>
              </a:rPr>
              <a:t>Rhaglen Graidd Cyswllt Ysgolion Cymru Gyfan </a:t>
            </a:r>
            <a:endParaRPr lang="cy-GB" altLang="en-US" sz="2600" b="1">
              <a:latin typeface="Comic Sans MS" panose="030F0902030302020204" pitchFamily="66" charset="0"/>
            </a:endParaRPr>
          </a:p>
          <a:p>
            <a:pPr marL="0" indent="0" algn="ctr" eaLnBrk="1" hangingPunct="1">
              <a:spcBef>
                <a:spcPct val="0"/>
              </a:spcBef>
              <a:buFontTx/>
              <a:buNone/>
            </a:pPr>
            <a:endParaRPr lang="en-GB" altLang="en-US" sz="2600" b="1">
              <a:latin typeface="Comic Sans MS" panose="030F0902030302020204" pitchFamily="66" charset="0"/>
              <a:cs typeface="Times New Roman" panose="02020603050405020304" pitchFamily="18" charset="0"/>
            </a:endParaRPr>
          </a:p>
          <a:p>
            <a:pPr marL="0" indent="0" algn="ctr" eaLnBrk="1" hangingPunct="1">
              <a:spcBef>
                <a:spcPct val="0"/>
              </a:spcBef>
              <a:buFontTx/>
              <a:buNone/>
            </a:pPr>
            <a:r>
              <a:rPr lang="cy-GB" altLang="en-US" sz="2600" b="1">
                <a:solidFill>
                  <a:srgbClr val="0000FF"/>
                </a:solidFill>
                <a:latin typeface="Comic Sans MS" panose="030F0902030302020204" pitchFamily="66" charset="0"/>
                <a:cs typeface="Times New Roman" panose="02020603050405020304" pitchFamily="18" charset="0"/>
              </a:rPr>
              <a:t>Atal Trosedd a Chadw’n Ddiogel  </a:t>
            </a:r>
            <a:endParaRPr lang="cy-GB" altLang="en-US" sz="2600" b="1">
              <a:latin typeface="Comic Sans MS" panose="030F0902030302020204" pitchFamily="66" charset="0"/>
            </a:endParaRPr>
          </a:p>
          <a:p>
            <a:pPr marL="0" indent="0" eaLnBrk="1" hangingPunct="1">
              <a:spcBef>
                <a:spcPct val="0"/>
              </a:spcBef>
              <a:buFontTx/>
              <a:buNone/>
            </a:pPr>
            <a:endParaRPr lang="en-GB" altLang="en-US" sz="1800">
              <a:latin typeface="Comic Sans MS" panose="030F0902030302020204" pitchFamily="66" charset="0"/>
            </a:endParaRPr>
          </a:p>
        </p:txBody>
      </p:sp>
      <p:sp>
        <p:nvSpPr>
          <p:cNvPr id="2054" name="Rectangle 5">
            <a:extLst>
              <a:ext uri="{FF2B5EF4-FFF2-40B4-BE49-F238E27FC236}">
                <a16:creationId xmlns:a16="http://schemas.microsoft.com/office/drawing/2014/main" id="{7C7BB17F-7502-4F47-96CC-15F08D464C39}"/>
              </a:ext>
            </a:extLst>
          </p:cNvPr>
          <p:cNvSpPr>
            <a:spLocks noChangeArrowheads="1"/>
          </p:cNvSpPr>
          <p:nvPr/>
        </p:nvSpPr>
        <p:spPr bwMode="auto">
          <a:xfrm>
            <a:off x="539750" y="4335463"/>
            <a:ext cx="76327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y-GB" altLang="en-US" sz="2000" b="1">
                <a:latin typeface="Comic Sans MS" panose="030F0902030302020204" pitchFamily="66" charset="0"/>
                <a:cs typeface="Times New Roman" panose="02020603050405020304" pitchFamily="18" charset="0"/>
              </a:rPr>
              <a:t>Agweddau Cymdeithasol a Chyfreithiol o Ddiogelwch Personol </a:t>
            </a:r>
          </a:p>
          <a:p>
            <a:pPr algn="ctr"/>
            <a:r>
              <a:rPr lang="en-GB" altLang="en-US" sz="2000" b="1">
                <a:latin typeface="Comic Sans MS" panose="030F0902030302020204" pitchFamily="66" charset="0"/>
                <a:cs typeface="Times New Roman" panose="02020603050405020304" pitchFamily="18" charset="0"/>
              </a:rPr>
              <a:t> </a:t>
            </a:r>
          </a:p>
          <a:p>
            <a:pPr algn="ctr"/>
            <a:r>
              <a:rPr lang="cy-GB" altLang="en-US" sz="2000" b="1">
                <a:solidFill>
                  <a:srgbClr val="FF0000"/>
                </a:solidFill>
                <a:latin typeface="Comic Sans MS" panose="030F0902030302020204" pitchFamily="66" charset="0"/>
                <a:cs typeface="Times New Roman" panose="02020603050405020304" pitchFamily="18" charset="0"/>
              </a:rPr>
              <a:t>Lefel 1 a Lefel 2</a:t>
            </a:r>
          </a:p>
          <a:p>
            <a:pPr algn="ctr"/>
            <a:endParaRPr lang="cy-GB" altLang="en-US" sz="2000" b="1">
              <a:solidFill>
                <a:srgbClr val="FF0000"/>
              </a:solidFill>
              <a:latin typeface="Comic Sans MS" panose="030F0902030302020204" pitchFamily="66" charset="0"/>
              <a:cs typeface="Times New Roman" panose="02020603050405020304" pitchFamily="18" charset="0"/>
            </a:endParaRPr>
          </a:p>
          <a:p>
            <a:pPr algn="ctr"/>
            <a:r>
              <a:rPr lang="cy-GB" altLang="en-US" sz="2000" b="1">
                <a:solidFill>
                  <a:srgbClr val="FF0000"/>
                </a:solidFill>
                <a:latin typeface="Comic Sans MS" panose="030F0902030302020204" pitchFamily="66" charset="0"/>
                <a:cs typeface="Times New Roman" panose="02020603050405020304" pitchFamily="18" charset="0"/>
              </a:rPr>
              <a:t>Cyfnod Allweddol 3</a:t>
            </a:r>
            <a:endParaRPr lang="cy-GB" altLang="en-US" sz="2000">
              <a:solidFill>
                <a:srgbClr val="FF0000"/>
              </a:solidFill>
              <a:latin typeface="Comic Sans MS" panose="030F0902030302020204" pitchFamily="66" charset="0"/>
            </a:endParaRPr>
          </a:p>
        </p:txBody>
      </p:sp>
      <p:sp>
        <p:nvSpPr>
          <p:cNvPr id="2055" name="TextBox 10">
            <a:extLst>
              <a:ext uri="{FF2B5EF4-FFF2-40B4-BE49-F238E27FC236}">
                <a16:creationId xmlns:a16="http://schemas.microsoft.com/office/drawing/2014/main" id="{BA743C68-DD9F-0748-85DD-7F611418F096}"/>
              </a:ext>
            </a:extLst>
          </p:cNvPr>
          <p:cNvSpPr txBox="1">
            <a:spLocks noChangeArrowheads="1"/>
          </p:cNvSpPr>
          <p:nvPr/>
        </p:nvSpPr>
        <p:spPr bwMode="auto">
          <a:xfrm>
            <a:off x="0" y="6488113"/>
            <a:ext cx="5545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latin typeface="Comic Sans MS" panose="030F0902030302020204" pitchFamily="66" charset="0"/>
              </a:rPr>
              <a:t>PowerPoint i gefnogi gwersi’r athro/athrawes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01F125F-3BC5-5242-8E5F-3A988CF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7" name="Line 53">
            <a:extLst>
              <a:ext uri="{FF2B5EF4-FFF2-40B4-BE49-F238E27FC236}">
                <a16:creationId xmlns:a16="http://schemas.microsoft.com/office/drawing/2014/main" id="{A5E15D85-A422-1C44-8FE4-053AF3C1305B}"/>
              </a:ext>
            </a:extLst>
          </p:cNvPr>
          <p:cNvSpPr>
            <a:spLocks noChangeShapeType="1"/>
          </p:cNvSpPr>
          <p:nvPr/>
        </p:nvSpPr>
        <p:spPr bwMode="auto">
          <a:xfrm>
            <a:off x="3924300" y="404813"/>
            <a:ext cx="0" cy="6119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1268" name="Line 56">
            <a:extLst>
              <a:ext uri="{FF2B5EF4-FFF2-40B4-BE49-F238E27FC236}">
                <a16:creationId xmlns:a16="http://schemas.microsoft.com/office/drawing/2014/main" id="{07903425-7943-C24C-AB71-D88876C9EF11}"/>
              </a:ext>
            </a:extLst>
          </p:cNvPr>
          <p:cNvSpPr>
            <a:spLocks noChangeShapeType="1"/>
          </p:cNvSpPr>
          <p:nvPr/>
        </p:nvSpPr>
        <p:spPr bwMode="auto">
          <a:xfrm flipH="1" flipV="1">
            <a:off x="1331913" y="29972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1269" name="Line 57">
            <a:extLst>
              <a:ext uri="{FF2B5EF4-FFF2-40B4-BE49-F238E27FC236}">
                <a16:creationId xmlns:a16="http://schemas.microsoft.com/office/drawing/2014/main" id="{EE64F08D-C07E-0F44-B031-CDB9FCCE5464}"/>
              </a:ext>
            </a:extLst>
          </p:cNvPr>
          <p:cNvSpPr>
            <a:spLocks noChangeShapeType="1"/>
          </p:cNvSpPr>
          <p:nvPr/>
        </p:nvSpPr>
        <p:spPr bwMode="auto">
          <a:xfrm flipH="1" flipV="1">
            <a:off x="1331913" y="47244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1270" name="TextBox 61">
            <a:extLst>
              <a:ext uri="{FF2B5EF4-FFF2-40B4-BE49-F238E27FC236}">
                <a16:creationId xmlns:a16="http://schemas.microsoft.com/office/drawing/2014/main" id="{31FEB798-812E-9540-ADAB-04291AA3C659}"/>
              </a:ext>
            </a:extLst>
          </p:cNvPr>
          <p:cNvSpPr txBox="1">
            <a:spLocks noChangeArrowheads="1"/>
          </p:cNvSpPr>
          <p:nvPr/>
        </p:nvSpPr>
        <p:spPr bwMode="auto">
          <a:xfrm>
            <a:off x="0" y="6488113"/>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Comic Sans MS" panose="030F0902030302020204" pitchFamily="66" charset="0"/>
              </a:rPr>
              <a:t>AC3.</a:t>
            </a:r>
          </a:p>
        </p:txBody>
      </p:sp>
      <p:sp>
        <p:nvSpPr>
          <p:cNvPr id="11271" name="Title 24">
            <a:extLst>
              <a:ext uri="{FF2B5EF4-FFF2-40B4-BE49-F238E27FC236}">
                <a16:creationId xmlns:a16="http://schemas.microsoft.com/office/drawing/2014/main" id="{D98FDB8E-75D8-9D4E-8AB0-5FD0244694AD}"/>
              </a:ext>
            </a:extLst>
          </p:cNvPr>
          <p:cNvSpPr>
            <a:spLocks noGrp="1"/>
          </p:cNvSpPr>
          <p:nvPr>
            <p:ph type="title"/>
          </p:nvPr>
        </p:nvSpPr>
        <p:spPr/>
        <p:txBody>
          <a:bodyPr rtlCol="0">
            <a:normAutofit fontScale="90000"/>
          </a:bodyPr>
          <a:lstStyle/>
          <a:p>
            <a:pPr algn="l" eaLnBrk="1" fontAlgn="auto" hangingPunct="1">
              <a:spcAft>
                <a:spcPts val="0"/>
              </a:spcAft>
              <a:defRPr/>
            </a:pPr>
            <a:r>
              <a:rPr lang="cy-GB" altLang="en-US" sz="3200">
                <a:latin typeface="Comic Sans MS" pitchFamily="66" charset="0"/>
                <a:cs typeface="Times New Roman" pitchFamily="18" charset="0"/>
              </a:rPr>
              <a:t>Ymddygiad Gwrthgymdeithasol yw</a:t>
            </a:r>
            <a:r>
              <a:rPr lang="en-GB" altLang="en-US">
                <a:latin typeface="Comic Sans MS" pitchFamily="66" charset="0"/>
                <a:cs typeface="Times New Roman" pitchFamily="18" charset="0"/>
              </a:rPr>
              <a:t>........ </a:t>
            </a:r>
            <a:endParaRPr lang="en-GB" altLang="en-US"/>
          </a:p>
        </p:txBody>
      </p:sp>
      <p:sp>
        <p:nvSpPr>
          <p:cNvPr id="11272" name="Rectangle 25">
            <a:extLst>
              <a:ext uri="{FF2B5EF4-FFF2-40B4-BE49-F238E27FC236}">
                <a16:creationId xmlns:a16="http://schemas.microsoft.com/office/drawing/2014/main" id="{1C7961A2-20A3-6642-AD0D-A7C03C102D2F}"/>
              </a:ext>
            </a:extLst>
          </p:cNvPr>
          <p:cNvSpPr>
            <a:spLocks noChangeArrowheads="1"/>
          </p:cNvSpPr>
          <p:nvPr/>
        </p:nvSpPr>
        <p:spPr bwMode="auto">
          <a:xfrm>
            <a:off x="539750" y="2562225"/>
            <a:ext cx="72723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y-GB" altLang="en-US" sz="3200">
                <a:latin typeface="Comic Sans MS" panose="030F0902030302020204" pitchFamily="66" charset="0"/>
                <a:cs typeface="Times New Roman" panose="02020603050405020304" pitchFamily="18" charset="0"/>
              </a:rPr>
              <a:t>unrhyw ymddygiad yr ydych chi’n meddwl sy’n anghywir, sy’n cynhyrfu rhywun neu sydd yn erbyn y gyfraith. </a:t>
            </a:r>
            <a:endParaRPr lang="cy-GB" altLang="en-US" sz="3200">
              <a:latin typeface="Comic Sans MS" panose="030F0902030302020204"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53">
            <a:extLst>
              <a:ext uri="{FF2B5EF4-FFF2-40B4-BE49-F238E27FC236}">
                <a16:creationId xmlns:a16="http://schemas.microsoft.com/office/drawing/2014/main" id="{14EF9147-7496-4945-9096-FF6A927F0480}"/>
              </a:ext>
            </a:extLst>
          </p:cNvPr>
          <p:cNvSpPr>
            <a:spLocks noChangeShapeType="1"/>
          </p:cNvSpPr>
          <p:nvPr/>
        </p:nvSpPr>
        <p:spPr bwMode="auto">
          <a:xfrm>
            <a:off x="3924300" y="404813"/>
            <a:ext cx="0" cy="6119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2291" name="Line 56">
            <a:extLst>
              <a:ext uri="{FF2B5EF4-FFF2-40B4-BE49-F238E27FC236}">
                <a16:creationId xmlns:a16="http://schemas.microsoft.com/office/drawing/2014/main" id="{36029FF0-48F7-AF44-B945-DCD025A81445}"/>
              </a:ext>
            </a:extLst>
          </p:cNvPr>
          <p:cNvSpPr>
            <a:spLocks noChangeShapeType="1"/>
          </p:cNvSpPr>
          <p:nvPr/>
        </p:nvSpPr>
        <p:spPr bwMode="auto">
          <a:xfrm flipH="1" flipV="1">
            <a:off x="1331913" y="29972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2292" name="Line 57">
            <a:extLst>
              <a:ext uri="{FF2B5EF4-FFF2-40B4-BE49-F238E27FC236}">
                <a16:creationId xmlns:a16="http://schemas.microsoft.com/office/drawing/2014/main" id="{09CE9046-0A0E-1B4A-AE58-3909C610DDBF}"/>
              </a:ext>
            </a:extLst>
          </p:cNvPr>
          <p:cNvSpPr>
            <a:spLocks noChangeShapeType="1"/>
          </p:cNvSpPr>
          <p:nvPr/>
        </p:nvSpPr>
        <p:spPr bwMode="auto">
          <a:xfrm flipH="1" flipV="1">
            <a:off x="1331913" y="47244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2293" name="TextBox 61">
            <a:extLst>
              <a:ext uri="{FF2B5EF4-FFF2-40B4-BE49-F238E27FC236}">
                <a16:creationId xmlns:a16="http://schemas.microsoft.com/office/drawing/2014/main" id="{421AA2A1-1B71-E043-865B-77B8464FD3B4}"/>
              </a:ext>
            </a:extLst>
          </p:cNvPr>
          <p:cNvSpPr txBox="1">
            <a:spLocks noChangeArrowheads="1"/>
          </p:cNvSpPr>
          <p:nvPr/>
        </p:nvSpPr>
        <p:spPr bwMode="auto">
          <a:xfrm>
            <a:off x="0" y="6488113"/>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Comic Sans MS" panose="030F0902030302020204" pitchFamily="66" charset="0"/>
              </a:rPr>
              <a:t>AC3.</a:t>
            </a:r>
          </a:p>
        </p:txBody>
      </p:sp>
      <p:sp>
        <p:nvSpPr>
          <p:cNvPr id="12294" name="Title 24">
            <a:extLst>
              <a:ext uri="{FF2B5EF4-FFF2-40B4-BE49-F238E27FC236}">
                <a16:creationId xmlns:a16="http://schemas.microsoft.com/office/drawing/2014/main" id="{5602BC36-3EEE-2F44-8026-4336462A93CB}"/>
              </a:ext>
            </a:extLst>
          </p:cNvPr>
          <p:cNvSpPr>
            <a:spLocks noGrp="1"/>
          </p:cNvSpPr>
          <p:nvPr>
            <p:ph type="title"/>
          </p:nvPr>
        </p:nvSpPr>
        <p:spPr/>
        <p:txBody>
          <a:bodyPr/>
          <a:lstStyle/>
          <a:p>
            <a:pPr algn="l" eaLnBrk="1" hangingPunct="1"/>
            <a:r>
              <a:rPr lang="en-GB" altLang="en-US">
                <a:latin typeface="Comic Sans MS" panose="030F0902030302020204" pitchFamily="66" charset="0"/>
                <a:cs typeface="Times New Roman" panose="02020603050405020304" pitchFamily="18" charset="0"/>
              </a:rPr>
              <a:t> </a:t>
            </a:r>
            <a:endParaRPr lang="en-GB" altLang="en-US">
              <a:latin typeface="Comic Sans MS" panose="030F0902030302020204" pitchFamily="66" charset="0"/>
            </a:endParaRPr>
          </a:p>
        </p:txBody>
      </p:sp>
      <p:pic>
        <p:nvPicPr>
          <p:cNvPr id="12295" name="Picture 8">
            <a:extLst>
              <a:ext uri="{FF2B5EF4-FFF2-40B4-BE49-F238E27FC236}">
                <a16:creationId xmlns:a16="http://schemas.microsoft.com/office/drawing/2014/main" id="{31255285-991D-5743-BC08-637DC5A11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08" t="1862" r="80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a:extLst>
              <a:ext uri="{FF2B5EF4-FFF2-40B4-BE49-F238E27FC236}">
                <a16:creationId xmlns:a16="http://schemas.microsoft.com/office/drawing/2014/main" id="{420DE2C1-B7BC-C34F-B14A-A17D6EA56F31}"/>
              </a:ext>
            </a:extLst>
          </p:cNvPr>
          <p:cNvSpPr txBox="1">
            <a:spLocks noChangeArrowheads="1"/>
          </p:cNvSpPr>
          <p:nvPr/>
        </p:nvSpPr>
        <p:spPr bwMode="auto">
          <a:xfrm>
            <a:off x="468313" y="404813"/>
            <a:ext cx="7848600" cy="677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2000">
                <a:solidFill>
                  <a:srgbClr val="0000FF"/>
                </a:solidFill>
              </a:rPr>
              <a:t>Rhowch o leiaf 3 enghraifft o ymddygiad gwrthgymdeithasol (YG)</a:t>
            </a:r>
          </a:p>
          <a:p>
            <a:pPr eaLnBrk="1" hangingPunct="1"/>
            <a:endParaRPr lang="en-GB"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2D2E8B5-3E7B-4E47-B491-965F245E1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4">
            <a:extLst>
              <a:ext uri="{FF2B5EF4-FFF2-40B4-BE49-F238E27FC236}">
                <a16:creationId xmlns:a16="http://schemas.microsoft.com/office/drawing/2014/main" id="{4AFC9607-7562-524C-855B-64DE3ABB7574}"/>
              </a:ext>
            </a:extLst>
          </p:cNvPr>
          <p:cNvSpPr>
            <a:spLocks noGrp="1"/>
          </p:cNvSpPr>
          <p:nvPr>
            <p:ph type="title"/>
          </p:nvPr>
        </p:nvSpPr>
        <p:spPr/>
        <p:txBody>
          <a:bodyPr/>
          <a:lstStyle/>
          <a:p>
            <a:pPr algn="l" eaLnBrk="1" hangingPunct="1"/>
            <a:r>
              <a:rPr lang="en-GB" altLang="en-US" sz="2000">
                <a:solidFill>
                  <a:srgbClr val="0000FF"/>
                </a:solidFill>
                <a:latin typeface="Comic Sans MS" panose="030F0902030302020204" pitchFamily="66" charset="0"/>
              </a:rPr>
              <a:t>L1. </a:t>
            </a:r>
            <a:r>
              <a:rPr lang="cy-GB" altLang="en-US" sz="2000">
                <a:solidFill>
                  <a:srgbClr val="0000FF"/>
                </a:solidFill>
                <a:latin typeface="Comic Sans MS" panose="030F0902030302020204" pitchFamily="66" charset="0"/>
              </a:rPr>
              <a:t>Nodwch y broses gyfreithiol fel canlyniad o YG</a:t>
            </a:r>
            <a:br>
              <a:rPr lang="cy-GB" altLang="en-US" sz="2000">
                <a:solidFill>
                  <a:srgbClr val="0000FF"/>
                </a:solidFill>
                <a:latin typeface="Comic Sans MS" panose="030F0902030302020204" pitchFamily="66" charset="0"/>
              </a:rPr>
            </a:br>
            <a:r>
              <a:rPr lang="cy-GB" altLang="en-US" sz="2000">
                <a:solidFill>
                  <a:srgbClr val="339966"/>
                </a:solidFill>
                <a:latin typeface="Comic Sans MS" panose="030F0902030302020204" pitchFamily="66" charset="0"/>
              </a:rPr>
              <a:t>L2. Disgrifiwch y broses gyfreithiol fel canlyniad o YG</a:t>
            </a:r>
          </a:p>
        </p:txBody>
      </p:sp>
      <p:sp>
        <p:nvSpPr>
          <p:cNvPr id="13316" name="Rectangle 4">
            <a:extLst>
              <a:ext uri="{FF2B5EF4-FFF2-40B4-BE49-F238E27FC236}">
                <a16:creationId xmlns:a16="http://schemas.microsoft.com/office/drawing/2014/main" id="{5C7ECF3A-286F-5146-8388-A4B4B2D81379}"/>
              </a:ext>
            </a:extLst>
          </p:cNvPr>
          <p:cNvSpPr>
            <a:spLocks noGrp="1" noChangeArrowheads="1"/>
          </p:cNvSpPr>
          <p:nvPr>
            <p:ph type="body" sz="half" idx="1"/>
          </p:nvPr>
        </p:nvSpPr>
        <p:spPr>
          <a:xfrm>
            <a:off x="611188" y="1268413"/>
            <a:ext cx="4824412" cy="5256212"/>
          </a:xfrm>
        </p:spPr>
        <p:txBody>
          <a:bodyPr/>
          <a:lstStyle/>
          <a:p>
            <a:pPr algn="r" eaLnBrk="1" hangingPunct="1">
              <a:buFontTx/>
              <a:buNone/>
            </a:pPr>
            <a:r>
              <a:rPr lang="cy-GB" altLang="en-US" sz="1800">
                <a:latin typeface="Comic Sans MS" panose="030F0902030302020204" pitchFamily="66" charset="0"/>
              </a:rPr>
              <a:t>                           </a:t>
            </a:r>
            <a:r>
              <a:rPr lang="cy-GB" altLang="en-US" sz="1800" b="1">
                <a:latin typeface="Comic Sans MS" panose="030F0902030302020204" pitchFamily="66" charset="0"/>
              </a:rPr>
              <a:t>Beth yw’r</a:t>
            </a:r>
          </a:p>
          <a:p>
            <a:pPr algn="r" eaLnBrk="1" hangingPunct="1">
              <a:buFontTx/>
              <a:buNone/>
            </a:pPr>
            <a:r>
              <a:rPr lang="cy-GB" altLang="en-US" sz="1800" b="1">
                <a:latin typeface="Comic Sans MS" panose="030F0902030302020204" pitchFamily="66" charset="0"/>
              </a:rPr>
              <a:t>drefn gywir? </a:t>
            </a:r>
          </a:p>
        </p:txBody>
      </p:sp>
      <p:sp>
        <p:nvSpPr>
          <p:cNvPr id="13317" name="TextBox 4">
            <a:extLst>
              <a:ext uri="{FF2B5EF4-FFF2-40B4-BE49-F238E27FC236}">
                <a16:creationId xmlns:a16="http://schemas.microsoft.com/office/drawing/2014/main" id="{6474B0EB-95CA-A348-9EF9-13D2B32E96C5}"/>
              </a:ext>
            </a:extLst>
          </p:cNvPr>
          <p:cNvSpPr txBox="1">
            <a:spLocks noChangeArrowheads="1"/>
          </p:cNvSpPr>
          <p:nvPr/>
        </p:nvSpPr>
        <p:spPr bwMode="auto">
          <a:xfrm>
            <a:off x="0" y="648811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Comic Sans MS" panose="030F0902030302020204" pitchFamily="66" charset="0"/>
              </a:rPr>
              <a:t>AC3.2</a:t>
            </a:r>
            <a:r>
              <a:rPr lang="en-GB" altLang="en-US"/>
              <a:t> </a:t>
            </a:r>
          </a:p>
        </p:txBody>
      </p:sp>
      <p:pic>
        <p:nvPicPr>
          <p:cNvPr id="13318" name="Picture 5" descr="Letter 1.jpg">
            <a:extLst>
              <a:ext uri="{FF2B5EF4-FFF2-40B4-BE49-F238E27FC236}">
                <a16:creationId xmlns:a16="http://schemas.microsoft.com/office/drawing/2014/main" id="{025C6567-C0B0-2F41-81E6-E196B30F6627}"/>
              </a:ext>
            </a:extLst>
          </p:cNvPr>
          <p:cNvPicPr>
            <a:picLocks noChangeArrowheads="1"/>
          </p:cNvPicPr>
          <p:nvPr/>
        </p:nvPicPr>
        <p:blipFill>
          <a:blip r:embed="rId4">
            <a:extLst>
              <a:ext uri="{28A0092B-C50C-407E-A947-70E740481C1C}">
                <a14:useLocalDpi xmlns:a14="http://schemas.microsoft.com/office/drawing/2010/main" val="0"/>
              </a:ext>
            </a:extLst>
          </a:blip>
          <a:srcRect b="-171"/>
          <a:stretch>
            <a:fillRect/>
          </a:stretch>
        </p:blipFill>
        <p:spPr bwMode="auto">
          <a:xfrm>
            <a:off x="2771775" y="3860800"/>
            <a:ext cx="2389188" cy="15367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3" descr="Mother_letter.jpg">
            <a:extLst>
              <a:ext uri="{FF2B5EF4-FFF2-40B4-BE49-F238E27FC236}">
                <a16:creationId xmlns:a16="http://schemas.microsoft.com/office/drawing/2014/main" id="{341BC8C2-562E-6546-8E79-5B21B96F50EB}"/>
              </a:ext>
            </a:extLst>
          </p:cNvPr>
          <p:cNvPicPr>
            <a:picLocks noChangeArrowheads="1"/>
          </p:cNvPicPr>
          <p:nvPr/>
        </p:nvPicPr>
        <p:blipFill>
          <a:blip r:embed="rId5">
            <a:extLst>
              <a:ext uri="{28A0092B-C50C-407E-A947-70E740481C1C}">
                <a14:useLocalDpi xmlns:a14="http://schemas.microsoft.com/office/drawing/2010/main" val="0"/>
              </a:ext>
            </a:extLst>
          </a:blip>
          <a:srcRect b="-156"/>
          <a:stretch>
            <a:fillRect/>
          </a:stretch>
        </p:blipFill>
        <p:spPr bwMode="auto">
          <a:xfrm>
            <a:off x="684213" y="4868863"/>
            <a:ext cx="2413000" cy="1582737"/>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13320" name="Group 14">
            <a:extLst>
              <a:ext uri="{FF2B5EF4-FFF2-40B4-BE49-F238E27FC236}">
                <a16:creationId xmlns:a16="http://schemas.microsoft.com/office/drawing/2014/main" id="{2BC8F216-0695-CA4B-8EED-A0B65D1A4EBA}"/>
              </a:ext>
            </a:extLst>
          </p:cNvPr>
          <p:cNvGrpSpPr>
            <a:grpSpLocks/>
          </p:cNvGrpSpPr>
          <p:nvPr/>
        </p:nvGrpSpPr>
        <p:grpSpPr bwMode="auto">
          <a:xfrm>
            <a:off x="827088" y="1773238"/>
            <a:ext cx="2420937" cy="1454150"/>
            <a:chOff x="1063" y="13322"/>
            <a:chExt cx="3506" cy="2141"/>
          </a:xfrm>
        </p:grpSpPr>
        <p:pic>
          <p:nvPicPr>
            <p:cNvPr id="13327" name="Picture 2" descr="Letter on Mat.jpg">
              <a:extLst>
                <a:ext uri="{FF2B5EF4-FFF2-40B4-BE49-F238E27FC236}">
                  <a16:creationId xmlns:a16="http://schemas.microsoft.com/office/drawing/2014/main" id="{9E8C808F-8018-C648-B8ED-A1376F045F3F}"/>
                </a:ext>
              </a:extLst>
            </p:cNvPr>
            <p:cNvPicPr>
              <a:picLocks noChangeArrowheads="1"/>
            </p:cNvPicPr>
            <p:nvPr/>
          </p:nvPicPr>
          <p:blipFill>
            <a:blip r:embed="rId6">
              <a:extLst>
                <a:ext uri="{28A0092B-C50C-407E-A947-70E740481C1C}">
                  <a14:useLocalDpi xmlns:a14="http://schemas.microsoft.com/office/drawing/2010/main" val="0"/>
                </a:ext>
              </a:extLst>
            </a:blip>
            <a:srcRect b="-143"/>
            <a:stretch>
              <a:fillRect/>
            </a:stretch>
          </p:blipFill>
          <p:spPr bwMode="auto">
            <a:xfrm>
              <a:off x="1063" y="13322"/>
              <a:ext cx="3506" cy="214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328" name="Text Box 16">
              <a:extLst>
                <a:ext uri="{FF2B5EF4-FFF2-40B4-BE49-F238E27FC236}">
                  <a16:creationId xmlns:a16="http://schemas.microsoft.com/office/drawing/2014/main" id="{21F73C95-2EBA-A84C-A8CA-25B36926FB74}"/>
                </a:ext>
              </a:extLst>
            </p:cNvPr>
            <p:cNvSpPr txBox="1">
              <a:spLocks noChangeArrowheads="1"/>
            </p:cNvSpPr>
            <p:nvPr/>
          </p:nvSpPr>
          <p:spPr bwMode="auto">
            <a:xfrm>
              <a:off x="1213" y="13564"/>
              <a:ext cx="3356" cy="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endParaRPr lang="en-GB" altLang="en-US" sz="1100" b="1">
                <a:latin typeface="Comic Sans MS" panose="030F0902030302020204" pitchFamily="66" charset="0"/>
              </a:endParaRPr>
            </a:p>
            <a:p>
              <a:pPr algn="ctr" eaLnBrk="1" hangingPunct="1">
                <a:spcAft>
                  <a:spcPts val="1000"/>
                </a:spcAft>
              </a:pPr>
              <a:r>
                <a:rPr lang="cy-GB" altLang="en-US" sz="1100" b="1">
                  <a:latin typeface="Comic Sans MS" panose="030F0902030302020204" pitchFamily="66" charset="0"/>
                </a:rPr>
                <a:t>Llythyr Rhybudd</a:t>
              </a:r>
            </a:p>
            <a:p>
              <a:pPr eaLnBrk="1" hangingPunct="1"/>
              <a:endParaRPr lang="en-US" altLang="en-US"/>
            </a:p>
          </p:txBody>
        </p:sp>
      </p:grpSp>
      <p:sp>
        <p:nvSpPr>
          <p:cNvPr id="13321" name="Text Box 17">
            <a:extLst>
              <a:ext uri="{FF2B5EF4-FFF2-40B4-BE49-F238E27FC236}">
                <a16:creationId xmlns:a16="http://schemas.microsoft.com/office/drawing/2014/main" id="{7EA710DB-2042-BD49-9E33-E5420A7FDA9E}"/>
              </a:ext>
            </a:extLst>
          </p:cNvPr>
          <p:cNvSpPr txBox="1">
            <a:spLocks noChangeArrowheads="1"/>
          </p:cNvSpPr>
          <p:nvPr/>
        </p:nvSpPr>
        <p:spPr bwMode="auto">
          <a:xfrm>
            <a:off x="3059113" y="4149725"/>
            <a:ext cx="18002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cy-GB" altLang="en-US" sz="1200" b="1">
                <a:solidFill>
                  <a:srgbClr val="FF0000"/>
                </a:solidFill>
                <a:latin typeface="Comic Sans MS" panose="030F0902030302020204" pitchFamily="66" charset="0"/>
              </a:rPr>
              <a:t>Contract Ymddygiad </a:t>
            </a:r>
          </a:p>
          <a:p>
            <a:pPr algn="ctr" eaLnBrk="1" hangingPunct="1">
              <a:spcAft>
                <a:spcPts val="600"/>
              </a:spcAft>
            </a:pPr>
            <a:r>
              <a:rPr lang="cy-GB" altLang="en-US" sz="1200" b="1">
                <a:solidFill>
                  <a:srgbClr val="FF0000"/>
                </a:solidFill>
                <a:latin typeface="Comic Sans MS" panose="030F0902030302020204" pitchFamily="66" charset="0"/>
              </a:rPr>
              <a:t>Derbyniol </a:t>
            </a:r>
            <a:endParaRPr lang="cy-GB" altLang="en-US" sz="1200"/>
          </a:p>
        </p:txBody>
      </p:sp>
      <p:sp>
        <p:nvSpPr>
          <p:cNvPr id="13322" name="Text Box 19">
            <a:extLst>
              <a:ext uri="{FF2B5EF4-FFF2-40B4-BE49-F238E27FC236}">
                <a16:creationId xmlns:a16="http://schemas.microsoft.com/office/drawing/2014/main" id="{B4DB4B75-B12C-FC44-8B16-62E4C710FAAC}"/>
              </a:ext>
            </a:extLst>
          </p:cNvPr>
          <p:cNvSpPr txBox="1">
            <a:spLocks noChangeArrowheads="1"/>
          </p:cNvSpPr>
          <p:nvPr/>
        </p:nvSpPr>
        <p:spPr bwMode="auto">
          <a:xfrm>
            <a:off x="755650" y="4941888"/>
            <a:ext cx="212407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endParaRPr lang="cy-GB" altLang="en-US" sz="1100" b="1">
              <a:latin typeface="Comic Sans MS" panose="030F0902030302020204" pitchFamily="66" charset="0"/>
            </a:endParaRPr>
          </a:p>
          <a:p>
            <a:pPr algn="ctr" eaLnBrk="1" hangingPunct="1">
              <a:spcAft>
                <a:spcPts val="1000"/>
              </a:spcAft>
            </a:pPr>
            <a:r>
              <a:rPr lang="cy-GB" altLang="en-US" sz="1100" b="1">
                <a:latin typeface="Comic Sans MS" panose="030F0902030302020204" pitchFamily="66" charset="0"/>
              </a:rPr>
              <a:t>Ail lythyr Ymddygiad Gwrthgymdeithasol at Rieni.</a:t>
            </a:r>
            <a:endParaRPr lang="cy-GB" altLang="en-US"/>
          </a:p>
        </p:txBody>
      </p:sp>
      <p:grpSp>
        <p:nvGrpSpPr>
          <p:cNvPr id="13323" name="Group 11">
            <a:extLst>
              <a:ext uri="{FF2B5EF4-FFF2-40B4-BE49-F238E27FC236}">
                <a16:creationId xmlns:a16="http://schemas.microsoft.com/office/drawing/2014/main" id="{F8322275-327C-A34E-B3C5-0BB795F512BA}"/>
              </a:ext>
            </a:extLst>
          </p:cNvPr>
          <p:cNvGrpSpPr>
            <a:grpSpLocks/>
          </p:cNvGrpSpPr>
          <p:nvPr/>
        </p:nvGrpSpPr>
        <p:grpSpPr bwMode="auto">
          <a:xfrm>
            <a:off x="2771775" y="2205038"/>
            <a:ext cx="2405063" cy="1460500"/>
            <a:chOff x="2670" y="10937"/>
            <a:chExt cx="3788" cy="2300"/>
          </a:xfrm>
        </p:grpSpPr>
        <p:pic>
          <p:nvPicPr>
            <p:cNvPr id="13325" name="Picture 6" descr="Letter 2.jpg">
              <a:extLst>
                <a:ext uri="{FF2B5EF4-FFF2-40B4-BE49-F238E27FC236}">
                  <a16:creationId xmlns:a16="http://schemas.microsoft.com/office/drawing/2014/main" id="{0ED2613D-2367-524A-8646-D24FFAD98D6E}"/>
                </a:ext>
              </a:extLst>
            </p:cNvPr>
            <p:cNvPicPr>
              <a:picLocks noChangeArrowheads="1"/>
            </p:cNvPicPr>
            <p:nvPr/>
          </p:nvPicPr>
          <p:blipFill>
            <a:blip r:embed="rId7">
              <a:extLst>
                <a:ext uri="{28A0092B-C50C-407E-A947-70E740481C1C}">
                  <a14:useLocalDpi xmlns:a14="http://schemas.microsoft.com/office/drawing/2010/main" val="0"/>
                </a:ext>
              </a:extLst>
            </a:blip>
            <a:srcRect b="-171"/>
            <a:stretch>
              <a:fillRect/>
            </a:stretch>
          </p:blipFill>
          <p:spPr bwMode="auto">
            <a:xfrm>
              <a:off x="2670" y="10937"/>
              <a:ext cx="3788" cy="23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350" name="Text Box 13">
              <a:extLst>
                <a:ext uri="{FF2B5EF4-FFF2-40B4-BE49-F238E27FC236}">
                  <a16:creationId xmlns:a16="http://schemas.microsoft.com/office/drawing/2014/main" id="{1A3CAE5F-4B19-1A40-BAFE-869A23D92197}"/>
                </a:ext>
              </a:extLst>
            </p:cNvPr>
            <p:cNvSpPr txBox="1">
              <a:spLocks noChangeArrowheads="1"/>
            </p:cNvSpPr>
            <p:nvPr/>
          </p:nvSpPr>
          <p:spPr bwMode="auto">
            <a:xfrm>
              <a:off x="2670" y="11222"/>
              <a:ext cx="3708" cy="1110"/>
            </a:xfrm>
            <a:prstGeom prst="rect">
              <a:avLst/>
            </a:prstGeom>
            <a:noFill/>
            <a:ln>
              <a:noFill/>
            </a:ln>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GB" altLang="en-US" sz="1100" b="1" dirty="0">
                <a:solidFill>
                  <a:srgbClr val="FF0000"/>
                </a:solidFill>
                <a:latin typeface="Comic Sans MS" pitchFamily="66" charset="0"/>
              </a:endParaRPr>
            </a:p>
            <a:p>
              <a:pPr algn="ctr" eaLnBrk="1" hangingPunct="1">
                <a:defRPr/>
              </a:pPr>
              <a:r>
                <a:rPr lang="cy-GB" altLang="en-US" sz="1100" b="1" dirty="0">
                  <a:solidFill>
                    <a:schemeClr val="tx1">
                      <a:lumMod val="95000"/>
                      <a:lumOff val="5000"/>
                    </a:schemeClr>
                  </a:solidFill>
                  <a:latin typeface="Comic Sans MS" pitchFamily="66" charset="0"/>
                </a:rPr>
                <a:t>Gorchymyn Ymddygiad </a:t>
              </a:r>
            </a:p>
            <a:p>
              <a:pPr algn="ctr" eaLnBrk="1" hangingPunct="1">
                <a:defRPr/>
              </a:pPr>
              <a:r>
                <a:rPr lang="cy-GB" altLang="en-US" sz="1100" b="1" dirty="0">
                  <a:solidFill>
                    <a:schemeClr val="tx1">
                      <a:lumMod val="95000"/>
                      <a:lumOff val="5000"/>
                    </a:schemeClr>
                  </a:solidFill>
                  <a:latin typeface="Comic Sans MS" pitchFamily="66" charset="0"/>
                </a:rPr>
                <a:t>Gwrthgymdeithasol (ASBO)</a:t>
              </a:r>
            </a:p>
            <a:p>
              <a:pPr eaLnBrk="1" hangingPunct="1">
                <a:defRPr/>
              </a:pPr>
              <a:endParaRPr lang="en-US" altLang="en-US" dirty="0"/>
            </a:p>
          </p:txBody>
        </p:sp>
      </p:grpSp>
      <p:pic>
        <p:nvPicPr>
          <p:cNvPr id="13324" name="Picture 20" descr="Ladder On White : Vector Art">
            <a:extLst>
              <a:ext uri="{FF2B5EF4-FFF2-40B4-BE49-F238E27FC236}">
                <a16:creationId xmlns:a16="http://schemas.microsoft.com/office/drawing/2014/main" id="{FDCFD199-47E2-F24E-8264-8AC5818056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28" t="5637" r="48694" b="5223"/>
          <a:stretch>
            <a:fillRect/>
          </a:stretch>
        </p:blipFill>
        <p:spPr bwMode="auto">
          <a:xfrm rot="723775">
            <a:off x="5940425" y="1989138"/>
            <a:ext cx="12255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98F93BE-2926-4B4A-839D-FE26E273C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Line 53">
            <a:extLst>
              <a:ext uri="{FF2B5EF4-FFF2-40B4-BE49-F238E27FC236}">
                <a16:creationId xmlns:a16="http://schemas.microsoft.com/office/drawing/2014/main" id="{51F6CD95-7E94-2840-B0B6-613F1C0A1221}"/>
              </a:ext>
            </a:extLst>
          </p:cNvPr>
          <p:cNvSpPr>
            <a:spLocks noChangeShapeType="1"/>
          </p:cNvSpPr>
          <p:nvPr/>
        </p:nvSpPr>
        <p:spPr bwMode="auto">
          <a:xfrm>
            <a:off x="3924300" y="404813"/>
            <a:ext cx="0" cy="6119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4340" name="Line 56">
            <a:extLst>
              <a:ext uri="{FF2B5EF4-FFF2-40B4-BE49-F238E27FC236}">
                <a16:creationId xmlns:a16="http://schemas.microsoft.com/office/drawing/2014/main" id="{2672EA2E-8CC8-184C-9EA4-A22B1B8EF0A1}"/>
              </a:ext>
            </a:extLst>
          </p:cNvPr>
          <p:cNvSpPr>
            <a:spLocks noChangeShapeType="1"/>
          </p:cNvSpPr>
          <p:nvPr/>
        </p:nvSpPr>
        <p:spPr bwMode="auto">
          <a:xfrm flipH="1" flipV="1">
            <a:off x="1331913" y="29972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4341" name="Line 57">
            <a:extLst>
              <a:ext uri="{FF2B5EF4-FFF2-40B4-BE49-F238E27FC236}">
                <a16:creationId xmlns:a16="http://schemas.microsoft.com/office/drawing/2014/main" id="{D6EF3FB4-D9E8-204D-8A55-42F4745C8779}"/>
              </a:ext>
            </a:extLst>
          </p:cNvPr>
          <p:cNvSpPr>
            <a:spLocks noChangeShapeType="1"/>
          </p:cNvSpPr>
          <p:nvPr/>
        </p:nvSpPr>
        <p:spPr bwMode="auto">
          <a:xfrm flipH="1" flipV="1">
            <a:off x="1331913" y="4724400"/>
            <a:ext cx="6985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GB"/>
          </a:p>
        </p:txBody>
      </p:sp>
      <p:sp>
        <p:nvSpPr>
          <p:cNvPr id="14342" name="Title 24">
            <a:extLst>
              <a:ext uri="{FF2B5EF4-FFF2-40B4-BE49-F238E27FC236}">
                <a16:creationId xmlns:a16="http://schemas.microsoft.com/office/drawing/2014/main" id="{8C2DA7B0-827A-324F-A601-C022B21B50F1}"/>
              </a:ext>
            </a:extLst>
          </p:cNvPr>
          <p:cNvSpPr>
            <a:spLocks noGrp="1"/>
          </p:cNvSpPr>
          <p:nvPr>
            <p:ph type="title"/>
          </p:nvPr>
        </p:nvSpPr>
        <p:spPr/>
        <p:txBody>
          <a:bodyPr/>
          <a:lstStyle/>
          <a:p>
            <a:pPr algn="l" eaLnBrk="1" hangingPunct="1"/>
            <a:endParaRPr lang="en-US" altLang="en-US">
              <a:latin typeface="Comic Sans MS" panose="030F0902030302020204" pitchFamily="66" charset="0"/>
            </a:endParaRPr>
          </a:p>
        </p:txBody>
      </p:sp>
      <p:pic>
        <p:nvPicPr>
          <p:cNvPr id="14343" name="Picture 8">
            <a:extLst>
              <a:ext uri="{FF2B5EF4-FFF2-40B4-BE49-F238E27FC236}">
                <a16:creationId xmlns:a16="http://schemas.microsoft.com/office/drawing/2014/main" id="{679FBDD7-D5F7-2144-B707-6206674F7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22" t="16756" r="12247" b="114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1">
            <a:extLst>
              <a:ext uri="{FF2B5EF4-FFF2-40B4-BE49-F238E27FC236}">
                <a16:creationId xmlns:a16="http://schemas.microsoft.com/office/drawing/2014/main" id="{0901A7FB-5A25-A547-9C6C-A12C4CDEFA71}"/>
              </a:ext>
            </a:extLst>
          </p:cNvPr>
          <p:cNvSpPr txBox="1">
            <a:spLocks noChangeArrowheads="1"/>
          </p:cNvSpPr>
          <p:nvPr/>
        </p:nvSpPr>
        <p:spPr bwMode="auto">
          <a:xfrm>
            <a:off x="539750" y="476250"/>
            <a:ext cx="76327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Rhowch o leiaf 3 enghraifft o ganlyniadau Ymddygiad Gwrthgymdeithasol ar deulu a’r gymuned. </a:t>
            </a:r>
          </a:p>
          <a:p>
            <a:pPr eaLnBrk="1" hangingPunct="1"/>
            <a:r>
              <a:rPr lang="cy-GB" altLang="en-US">
                <a:solidFill>
                  <a:srgbClr val="00B050"/>
                </a:solidFill>
              </a:rPr>
              <a:t>L2. Disgrifiwch o leiaf 3 enghraifft o ganlyniadau Ymddygiad Gwrthgymdeithasol ar deulu a’r gymuned.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D545A37-6E98-2E40-9F5C-4A7BF60CCE8A}"/>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15363" name="Text Placeholder 2">
            <a:extLst>
              <a:ext uri="{FF2B5EF4-FFF2-40B4-BE49-F238E27FC236}">
                <a16:creationId xmlns:a16="http://schemas.microsoft.com/office/drawing/2014/main" id="{3AD82FB2-933C-0843-AD86-E97B04CD4E28}"/>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15364" name="Content Placeholder 3">
            <a:extLst>
              <a:ext uri="{FF2B5EF4-FFF2-40B4-BE49-F238E27FC236}">
                <a16:creationId xmlns:a16="http://schemas.microsoft.com/office/drawing/2014/main" id="{0EFCB96C-22B3-AA47-AE81-BA28F4C1ABDF}"/>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15365" name="Picture 4">
            <a:extLst>
              <a:ext uri="{FF2B5EF4-FFF2-40B4-BE49-F238E27FC236}">
                <a16:creationId xmlns:a16="http://schemas.microsoft.com/office/drawing/2014/main" id="{DBAA286A-CC72-944A-A646-789581EC4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28" t="16223" r="12231" b="1037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a:extLst>
              <a:ext uri="{FF2B5EF4-FFF2-40B4-BE49-F238E27FC236}">
                <a16:creationId xmlns:a16="http://schemas.microsoft.com/office/drawing/2014/main" id="{EF155FE3-0005-1F42-A953-A969F7562BC9}"/>
              </a:ext>
            </a:extLst>
          </p:cNvPr>
          <p:cNvSpPr txBox="1">
            <a:spLocks noChangeArrowheads="1"/>
          </p:cNvSpPr>
          <p:nvPr/>
        </p:nvSpPr>
        <p:spPr bwMode="auto">
          <a:xfrm>
            <a:off x="539750" y="549275"/>
            <a:ext cx="662463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Nodwch o leiaf 3 defnydd diogel o’r Rhyngrwyd</a:t>
            </a:r>
          </a:p>
          <a:p>
            <a:pPr eaLnBrk="1" hangingPunct="1"/>
            <a:r>
              <a:rPr lang="cy-GB" altLang="en-US">
                <a:solidFill>
                  <a:srgbClr val="00B050"/>
                </a:solidFill>
              </a:rPr>
              <a:t>L2. Disgrifiwch o leiaf 3 defnydd diogel o’r Rhyngrwyd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682612F-583B-3C46-A706-63A332694D60}"/>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16387" name="Text Placeholder 2">
            <a:extLst>
              <a:ext uri="{FF2B5EF4-FFF2-40B4-BE49-F238E27FC236}">
                <a16:creationId xmlns:a16="http://schemas.microsoft.com/office/drawing/2014/main" id="{22E480BE-9902-044F-AC63-DC9CFFED5E83}"/>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16388" name="Content Placeholder 3">
            <a:extLst>
              <a:ext uri="{FF2B5EF4-FFF2-40B4-BE49-F238E27FC236}">
                <a16:creationId xmlns:a16="http://schemas.microsoft.com/office/drawing/2014/main" id="{024E3D24-CCDF-AC42-898C-4B071F39A94B}"/>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16389" name="Picture 4">
            <a:extLst>
              <a:ext uri="{FF2B5EF4-FFF2-40B4-BE49-F238E27FC236}">
                <a16:creationId xmlns:a16="http://schemas.microsoft.com/office/drawing/2014/main" id="{FDE0C35C-F292-AB4B-88A4-B6917312C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255" t="16756" r="12752" b="9840"/>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
            <a:extLst>
              <a:ext uri="{FF2B5EF4-FFF2-40B4-BE49-F238E27FC236}">
                <a16:creationId xmlns:a16="http://schemas.microsoft.com/office/drawing/2014/main" id="{D3E88B11-7D22-E44D-9250-B85D2902010F}"/>
              </a:ext>
            </a:extLst>
          </p:cNvPr>
          <p:cNvSpPr txBox="1">
            <a:spLocks noChangeArrowheads="1"/>
          </p:cNvSpPr>
          <p:nvPr/>
        </p:nvSpPr>
        <p:spPr bwMode="auto">
          <a:xfrm>
            <a:off x="468313" y="476250"/>
            <a:ext cx="78486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Rhowch o leiaf 3 enghraifft o arwyddion rhybudd sy’n ymwneud â’r berthynas cyfryngau cymdeithasol. </a:t>
            </a:r>
          </a:p>
          <a:p>
            <a:pPr eaLnBrk="1" hangingPunct="1"/>
            <a:r>
              <a:rPr lang="cy-GB" altLang="en-US">
                <a:solidFill>
                  <a:srgbClr val="00B050"/>
                </a:solidFill>
              </a:rPr>
              <a:t>L2. Disgrifiwch o leiaf 3 enghraifft o arwyddion rhybudd sy’n ymwneud â’r berthynas cyfryngau cymdeithasol.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3FAC6AB-DBA8-864D-B89C-6BD04F6AF82B}"/>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17411" name="Text Placeholder 2">
            <a:extLst>
              <a:ext uri="{FF2B5EF4-FFF2-40B4-BE49-F238E27FC236}">
                <a16:creationId xmlns:a16="http://schemas.microsoft.com/office/drawing/2014/main" id="{EE48AEEB-D916-A34E-950B-CA65EA2D2A37}"/>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17412" name="Content Placeholder 3">
            <a:extLst>
              <a:ext uri="{FF2B5EF4-FFF2-40B4-BE49-F238E27FC236}">
                <a16:creationId xmlns:a16="http://schemas.microsoft.com/office/drawing/2014/main" id="{1C68F425-D7A6-9743-81BC-DB95CF56A323}"/>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17413" name="Picture 4">
            <a:extLst>
              <a:ext uri="{FF2B5EF4-FFF2-40B4-BE49-F238E27FC236}">
                <a16:creationId xmlns:a16="http://schemas.microsoft.com/office/drawing/2014/main" id="{6FD826A7-A9AB-E340-AC66-49D609FA4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23" t="15691" r="12421" b="106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a:extLst>
              <a:ext uri="{FF2B5EF4-FFF2-40B4-BE49-F238E27FC236}">
                <a16:creationId xmlns:a16="http://schemas.microsoft.com/office/drawing/2014/main" id="{1AFE12FC-2DAF-7B46-85D3-0C52A14B734C}"/>
              </a:ext>
            </a:extLst>
          </p:cNvPr>
          <p:cNvSpPr txBox="1">
            <a:spLocks noChangeArrowheads="1"/>
          </p:cNvSpPr>
          <p:nvPr/>
        </p:nvSpPr>
        <p:spPr bwMode="auto">
          <a:xfrm>
            <a:off x="611188" y="620713"/>
            <a:ext cx="76327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FF"/>
                </a:solidFill>
              </a:rPr>
              <a:t>L1. </a:t>
            </a:r>
            <a:r>
              <a:rPr lang="cy-GB" altLang="en-US">
                <a:solidFill>
                  <a:srgbClr val="0000FF"/>
                </a:solidFill>
              </a:rPr>
              <a:t>Nodwch o leiaf 3 ffordd o gadw’n ddiogel wrth rwydweithio’n gymdeithasol</a:t>
            </a:r>
          </a:p>
          <a:p>
            <a:pPr eaLnBrk="1" hangingPunct="1"/>
            <a:r>
              <a:rPr lang="cy-GB" altLang="en-US">
                <a:solidFill>
                  <a:srgbClr val="00B050"/>
                </a:solidFill>
              </a:rPr>
              <a:t>L2. Disgrifiwch o leiaf 3 ffordd o gadw’n ddiogel wrth rwydweithio’n gymdeithasol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C1AC455-495C-D445-A3E7-8A8AB1B1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7B9302AE-66D9-1B4D-ADC6-1285676B1960}"/>
              </a:ext>
            </a:extLst>
          </p:cNvPr>
          <p:cNvSpPr>
            <a:spLocks noGrp="1" noChangeArrowheads="1"/>
          </p:cNvSpPr>
          <p:nvPr>
            <p:ph type="title"/>
          </p:nvPr>
        </p:nvSpPr>
        <p:spPr>
          <a:xfrm>
            <a:off x="468313" y="476250"/>
            <a:ext cx="8229600" cy="1143000"/>
          </a:xfrm>
        </p:spPr>
        <p:txBody>
          <a:bodyPr/>
          <a:lstStyle/>
          <a:p>
            <a:pPr algn="l" eaLnBrk="1" hangingPunct="1"/>
            <a:r>
              <a:rPr lang="cy-GB" altLang="en-US" sz="4000">
                <a:latin typeface="Comic Sans MS" panose="030F0902030302020204" pitchFamily="66" charset="0"/>
              </a:rPr>
              <a:t>Camdriniaeth domestig yw…………</a:t>
            </a:r>
          </a:p>
        </p:txBody>
      </p:sp>
      <p:sp>
        <p:nvSpPr>
          <p:cNvPr id="18436" name="TextBox 10">
            <a:extLst>
              <a:ext uri="{FF2B5EF4-FFF2-40B4-BE49-F238E27FC236}">
                <a16:creationId xmlns:a16="http://schemas.microsoft.com/office/drawing/2014/main" id="{E15BF81B-B416-0347-8D0B-9CA87EF61A68}"/>
              </a:ext>
            </a:extLst>
          </p:cNvPr>
          <p:cNvSpPr txBox="1">
            <a:spLocks noChangeArrowheads="1"/>
          </p:cNvSpPr>
          <p:nvPr/>
        </p:nvSpPr>
        <p:spPr bwMode="auto">
          <a:xfrm>
            <a:off x="0" y="6519863"/>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Comic Sans MS" panose="030F0902030302020204" pitchFamily="66" charset="0"/>
              </a:rPr>
              <a:t>AC5.</a:t>
            </a:r>
          </a:p>
        </p:txBody>
      </p:sp>
      <p:sp>
        <p:nvSpPr>
          <p:cNvPr id="18437" name="TextBox 11">
            <a:extLst>
              <a:ext uri="{FF2B5EF4-FFF2-40B4-BE49-F238E27FC236}">
                <a16:creationId xmlns:a16="http://schemas.microsoft.com/office/drawing/2014/main" id="{F31BB10C-AAA8-AC4C-9B5E-8B1B5EDBC7C3}"/>
              </a:ext>
            </a:extLst>
          </p:cNvPr>
          <p:cNvSpPr txBox="1">
            <a:spLocks noChangeArrowheads="1"/>
          </p:cNvSpPr>
          <p:nvPr/>
        </p:nvSpPr>
        <p:spPr bwMode="auto">
          <a:xfrm>
            <a:off x="1116013" y="1700213"/>
            <a:ext cx="63357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y-GB" altLang="en-US" sz="3600">
                <a:latin typeface="Comic Sans MS" panose="030F0902030302020204" pitchFamily="66" charset="0"/>
              </a:rPr>
              <a:t>unrhyw ddigwyddiad yn cynnwys rhywun 16 oed neu hŷn sy’n ddifrïol, yn dreisgar, yn fygythiol, yn rheoli neu’n niweidiol gan bartner agos neu aelod o’r teulu beth bynnag eu rhyw neu rywioldeb.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9023C76-6A86-824E-9905-D843972D0A38}"/>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19459" name="Text Placeholder 2">
            <a:extLst>
              <a:ext uri="{FF2B5EF4-FFF2-40B4-BE49-F238E27FC236}">
                <a16:creationId xmlns:a16="http://schemas.microsoft.com/office/drawing/2014/main" id="{668325A6-9DF2-8647-BE59-D0F18CC7828F}"/>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19460" name="Content Placeholder 3">
            <a:extLst>
              <a:ext uri="{FF2B5EF4-FFF2-40B4-BE49-F238E27FC236}">
                <a16:creationId xmlns:a16="http://schemas.microsoft.com/office/drawing/2014/main" id="{4770D833-7212-0B4F-9491-71B15EC44E11}"/>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19461" name="Picture 4">
            <a:extLst>
              <a:ext uri="{FF2B5EF4-FFF2-40B4-BE49-F238E27FC236}">
                <a16:creationId xmlns:a16="http://schemas.microsoft.com/office/drawing/2014/main" id="{46A57D25-C0E7-5B4B-A42F-1518A633A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83" t="20744" r="14404" b="106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4DB8002A-ED03-1F4C-BA0D-66EFF9D5FA05}"/>
              </a:ext>
            </a:extLst>
          </p:cNvPr>
          <p:cNvSpPr txBox="1">
            <a:spLocks noChangeArrowheads="1"/>
          </p:cNvSpPr>
          <p:nvPr/>
        </p:nvSpPr>
        <p:spPr bwMode="auto">
          <a:xfrm>
            <a:off x="468313" y="549275"/>
            <a:ext cx="7704137"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Rhowch o leiaf 4 enghraifft o nodweddion sy’n gwneud perthynas dda. </a:t>
            </a:r>
          </a:p>
          <a:p>
            <a:pPr eaLnBrk="1" hangingPunct="1"/>
            <a:r>
              <a:rPr lang="cy-GB" altLang="en-US">
                <a:solidFill>
                  <a:srgbClr val="00B050"/>
                </a:solidFill>
              </a:rPr>
              <a:t>L2. Disgrifiwch o leiaf 4 enghraifft o nodweddion sy’n gwneud perthynas dda. </a:t>
            </a:r>
          </a:p>
          <a:p>
            <a:pPr eaLnBrk="1" hangingPunct="1"/>
            <a:r>
              <a:rPr lang="en-GB" altLang="en-US"/>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7A30E1A-AA9F-7D41-AF30-632F8BEF61B2}"/>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20483" name="Text Placeholder 2">
            <a:extLst>
              <a:ext uri="{FF2B5EF4-FFF2-40B4-BE49-F238E27FC236}">
                <a16:creationId xmlns:a16="http://schemas.microsoft.com/office/drawing/2014/main" id="{4DDC9DB1-3AB8-FD4E-B7C0-8DC069DBA226}"/>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20484" name="Content Placeholder 3">
            <a:extLst>
              <a:ext uri="{FF2B5EF4-FFF2-40B4-BE49-F238E27FC236}">
                <a16:creationId xmlns:a16="http://schemas.microsoft.com/office/drawing/2014/main" id="{82F5DE4E-5B0F-714E-8EBC-918FD5154925}"/>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20485" name="Picture 4">
            <a:extLst>
              <a:ext uri="{FF2B5EF4-FFF2-40B4-BE49-F238E27FC236}">
                <a16:creationId xmlns:a16="http://schemas.microsoft.com/office/drawing/2014/main" id="{6B0FEE27-CEF3-FE4C-A8D3-A27177F3F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50" t="21011" r="14580" b="111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
            <a:extLst>
              <a:ext uri="{FF2B5EF4-FFF2-40B4-BE49-F238E27FC236}">
                <a16:creationId xmlns:a16="http://schemas.microsoft.com/office/drawing/2014/main" id="{065A4DE6-3F89-DD41-A63F-9EF8DF05ED88}"/>
              </a:ext>
            </a:extLst>
          </p:cNvPr>
          <p:cNvSpPr txBox="1">
            <a:spLocks noChangeArrowheads="1"/>
          </p:cNvSpPr>
          <p:nvPr/>
        </p:nvSpPr>
        <p:spPr bwMode="auto">
          <a:xfrm>
            <a:off x="684213" y="476250"/>
            <a:ext cx="7272337"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Nodwch y 5 math o drais domestig</a:t>
            </a:r>
          </a:p>
          <a:p>
            <a:pPr eaLnBrk="1" hangingPunct="1"/>
            <a:r>
              <a:rPr lang="cy-GB" altLang="en-US">
                <a:solidFill>
                  <a:srgbClr val="00B050"/>
                </a:solidFill>
              </a:rPr>
              <a:t>L2. Disgrifiwch y 5 math o drais domestig </a:t>
            </a:r>
          </a:p>
        </p:txBody>
      </p:sp>
      <p:sp>
        <p:nvSpPr>
          <p:cNvPr id="20487" name="TextBox 2">
            <a:extLst>
              <a:ext uri="{FF2B5EF4-FFF2-40B4-BE49-F238E27FC236}">
                <a16:creationId xmlns:a16="http://schemas.microsoft.com/office/drawing/2014/main" id="{A6AFAC6A-E1C4-554C-8093-2D3585D54986}"/>
              </a:ext>
            </a:extLst>
          </p:cNvPr>
          <p:cNvSpPr txBox="1">
            <a:spLocks noChangeArrowheads="1"/>
          </p:cNvSpPr>
          <p:nvPr/>
        </p:nvSpPr>
        <p:spPr bwMode="auto">
          <a:xfrm>
            <a:off x="4067175" y="1341438"/>
            <a:ext cx="11525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   </a:t>
            </a:r>
            <a:r>
              <a:rPr lang="cy-GB" altLang="en-US"/>
              <a:t>yw pan</a:t>
            </a:r>
          </a:p>
        </p:txBody>
      </p:sp>
      <p:sp>
        <p:nvSpPr>
          <p:cNvPr id="20488" name="TextBox 3">
            <a:extLst>
              <a:ext uri="{FF2B5EF4-FFF2-40B4-BE49-F238E27FC236}">
                <a16:creationId xmlns:a16="http://schemas.microsoft.com/office/drawing/2014/main" id="{1A9A7B01-E738-014C-A3E8-BA74D9843FC3}"/>
              </a:ext>
            </a:extLst>
          </p:cNvPr>
          <p:cNvSpPr txBox="1">
            <a:spLocks noChangeArrowheads="1"/>
          </p:cNvSpPr>
          <p:nvPr/>
        </p:nvSpPr>
        <p:spPr bwMode="auto">
          <a:xfrm>
            <a:off x="4211638" y="2420938"/>
            <a:ext cx="1008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t>yw pan</a:t>
            </a:r>
          </a:p>
        </p:txBody>
      </p:sp>
      <p:sp>
        <p:nvSpPr>
          <p:cNvPr id="20489" name="TextBox 4">
            <a:extLst>
              <a:ext uri="{FF2B5EF4-FFF2-40B4-BE49-F238E27FC236}">
                <a16:creationId xmlns:a16="http://schemas.microsoft.com/office/drawing/2014/main" id="{E225EB4E-63F0-8E4E-8A37-CAF54A785ED9}"/>
              </a:ext>
            </a:extLst>
          </p:cNvPr>
          <p:cNvSpPr txBox="1">
            <a:spLocks noChangeArrowheads="1"/>
          </p:cNvSpPr>
          <p:nvPr/>
        </p:nvSpPr>
        <p:spPr bwMode="auto">
          <a:xfrm>
            <a:off x="4067175" y="3500438"/>
            <a:ext cx="10810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  </a:t>
            </a:r>
            <a:r>
              <a:rPr lang="cy-GB" altLang="en-US"/>
              <a:t>yw pan</a:t>
            </a:r>
          </a:p>
        </p:txBody>
      </p:sp>
      <p:sp>
        <p:nvSpPr>
          <p:cNvPr id="20490" name="TextBox 5">
            <a:extLst>
              <a:ext uri="{FF2B5EF4-FFF2-40B4-BE49-F238E27FC236}">
                <a16:creationId xmlns:a16="http://schemas.microsoft.com/office/drawing/2014/main" id="{9201A409-5DF9-3044-A645-52123A495EAD}"/>
              </a:ext>
            </a:extLst>
          </p:cNvPr>
          <p:cNvSpPr txBox="1">
            <a:spLocks noChangeArrowheads="1"/>
          </p:cNvSpPr>
          <p:nvPr/>
        </p:nvSpPr>
        <p:spPr bwMode="auto">
          <a:xfrm>
            <a:off x="4211638" y="4581525"/>
            <a:ext cx="936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t>yw pan</a:t>
            </a:r>
          </a:p>
        </p:txBody>
      </p:sp>
      <p:sp>
        <p:nvSpPr>
          <p:cNvPr id="20491" name="TextBox 6">
            <a:extLst>
              <a:ext uri="{FF2B5EF4-FFF2-40B4-BE49-F238E27FC236}">
                <a16:creationId xmlns:a16="http://schemas.microsoft.com/office/drawing/2014/main" id="{402E0E80-C0B4-DD46-8011-7AC29C89CF6C}"/>
              </a:ext>
            </a:extLst>
          </p:cNvPr>
          <p:cNvSpPr txBox="1">
            <a:spLocks noChangeArrowheads="1"/>
          </p:cNvSpPr>
          <p:nvPr/>
        </p:nvSpPr>
        <p:spPr bwMode="auto">
          <a:xfrm>
            <a:off x="4211638" y="5732463"/>
            <a:ext cx="1008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t>yw pan</a:t>
            </a:r>
          </a:p>
        </p:txBody>
      </p:sp>
      <p:sp>
        <p:nvSpPr>
          <p:cNvPr id="8" name="TextBox 7">
            <a:extLst>
              <a:ext uri="{FF2B5EF4-FFF2-40B4-BE49-F238E27FC236}">
                <a16:creationId xmlns:a16="http://schemas.microsoft.com/office/drawing/2014/main" id="{78F6EE22-679A-B14D-B1CF-E5EFC51A0D99}"/>
              </a:ext>
            </a:extLst>
          </p:cNvPr>
          <p:cNvSpPr txBox="1"/>
          <p:nvPr/>
        </p:nvSpPr>
        <p:spPr>
          <a:xfrm>
            <a:off x="684213" y="1412875"/>
            <a:ext cx="1511300" cy="369888"/>
          </a:xfrm>
          <a:prstGeom prst="rect">
            <a:avLst/>
          </a:prstGeom>
          <a:solidFill>
            <a:schemeClr val="tx2">
              <a:lumMod val="40000"/>
              <a:lumOff val="60000"/>
            </a:schemeClr>
          </a:solidFill>
        </p:spPr>
        <p:txBody>
          <a:bodyPr>
            <a:spAutoFit/>
          </a:bodyPr>
          <a:lstStyle/>
          <a:p>
            <a:pPr>
              <a:defRPr/>
            </a:pPr>
            <a:r>
              <a:rPr lang="en-GB" dirty="0" err="1">
                <a:latin typeface="Comic Sans MS" pitchFamily="66" charset="0"/>
                <a:cs typeface="Arial" charset="0"/>
              </a:rPr>
              <a:t>Corfforol</a:t>
            </a:r>
            <a:r>
              <a:rPr lang="en-GB" dirty="0">
                <a:latin typeface="Arial" charset="0"/>
                <a:cs typeface="Arial" charset="0"/>
              </a:rPr>
              <a:t> </a:t>
            </a:r>
          </a:p>
        </p:txBody>
      </p:sp>
      <p:sp>
        <p:nvSpPr>
          <p:cNvPr id="9" name="TextBox 8">
            <a:extLst>
              <a:ext uri="{FF2B5EF4-FFF2-40B4-BE49-F238E27FC236}">
                <a16:creationId xmlns:a16="http://schemas.microsoft.com/office/drawing/2014/main" id="{C55D6B00-F300-3A46-980F-C7E7E53A4BEF}"/>
              </a:ext>
            </a:extLst>
          </p:cNvPr>
          <p:cNvSpPr txBox="1"/>
          <p:nvPr/>
        </p:nvSpPr>
        <p:spPr>
          <a:xfrm>
            <a:off x="611188" y="2554288"/>
            <a:ext cx="1584325" cy="368300"/>
          </a:xfrm>
          <a:prstGeom prst="rect">
            <a:avLst/>
          </a:prstGeom>
          <a:solidFill>
            <a:schemeClr val="tx2">
              <a:lumMod val="40000"/>
              <a:lumOff val="60000"/>
            </a:schemeClr>
          </a:solidFill>
        </p:spPr>
        <p:txBody>
          <a:bodyPr>
            <a:spAutoFit/>
          </a:bodyPr>
          <a:lstStyle/>
          <a:p>
            <a:pPr>
              <a:defRPr/>
            </a:pPr>
            <a:r>
              <a:rPr lang="en-GB" dirty="0" err="1">
                <a:latin typeface="Comic Sans MS" pitchFamily="66" charset="0"/>
                <a:cs typeface="Arial" charset="0"/>
              </a:rPr>
              <a:t>Seicolegol</a:t>
            </a:r>
            <a:endParaRPr lang="en-GB" dirty="0">
              <a:latin typeface="Comic Sans MS" pitchFamily="66" charset="0"/>
              <a:cs typeface="Arial" charset="0"/>
            </a:endParaRPr>
          </a:p>
        </p:txBody>
      </p:sp>
      <p:sp>
        <p:nvSpPr>
          <p:cNvPr id="10" name="TextBox 9">
            <a:extLst>
              <a:ext uri="{FF2B5EF4-FFF2-40B4-BE49-F238E27FC236}">
                <a16:creationId xmlns:a16="http://schemas.microsoft.com/office/drawing/2014/main" id="{E9B55C17-9503-0446-8052-6DD7ED6D2653}"/>
              </a:ext>
            </a:extLst>
          </p:cNvPr>
          <p:cNvSpPr txBox="1"/>
          <p:nvPr/>
        </p:nvSpPr>
        <p:spPr>
          <a:xfrm>
            <a:off x="684213" y="3500438"/>
            <a:ext cx="1511300" cy="369887"/>
          </a:xfrm>
          <a:prstGeom prst="rect">
            <a:avLst/>
          </a:prstGeom>
          <a:solidFill>
            <a:schemeClr val="tx2">
              <a:lumMod val="40000"/>
              <a:lumOff val="60000"/>
            </a:schemeClr>
          </a:solidFill>
        </p:spPr>
        <p:txBody>
          <a:bodyPr>
            <a:spAutoFit/>
          </a:bodyPr>
          <a:lstStyle/>
          <a:p>
            <a:pPr>
              <a:defRPr/>
            </a:pPr>
            <a:r>
              <a:rPr lang="en-GB" dirty="0" err="1">
                <a:latin typeface="Comic Sans MS" pitchFamily="66" charset="0"/>
                <a:cs typeface="Arial" charset="0"/>
              </a:rPr>
              <a:t>Ariannol</a:t>
            </a:r>
            <a:r>
              <a:rPr lang="en-GB" dirty="0">
                <a:latin typeface="Arial" charset="0"/>
                <a:cs typeface="Arial" charset="0"/>
              </a:rPr>
              <a:t> </a:t>
            </a:r>
          </a:p>
        </p:txBody>
      </p:sp>
      <p:sp>
        <p:nvSpPr>
          <p:cNvPr id="11" name="TextBox 10">
            <a:extLst>
              <a:ext uri="{FF2B5EF4-FFF2-40B4-BE49-F238E27FC236}">
                <a16:creationId xmlns:a16="http://schemas.microsoft.com/office/drawing/2014/main" id="{DD999D07-14EB-7B4C-ACEF-203BDBA83621}"/>
              </a:ext>
            </a:extLst>
          </p:cNvPr>
          <p:cNvSpPr txBox="1"/>
          <p:nvPr/>
        </p:nvSpPr>
        <p:spPr>
          <a:xfrm>
            <a:off x="755650" y="4652963"/>
            <a:ext cx="1512888" cy="369887"/>
          </a:xfrm>
          <a:prstGeom prst="rect">
            <a:avLst/>
          </a:prstGeom>
          <a:solidFill>
            <a:schemeClr val="tx2">
              <a:lumMod val="40000"/>
              <a:lumOff val="60000"/>
            </a:schemeClr>
          </a:solidFill>
        </p:spPr>
        <p:txBody>
          <a:bodyPr>
            <a:spAutoFit/>
          </a:bodyPr>
          <a:lstStyle/>
          <a:p>
            <a:pPr>
              <a:defRPr/>
            </a:pPr>
            <a:r>
              <a:rPr lang="en-GB" dirty="0" err="1">
                <a:latin typeface="Comic Sans MS" pitchFamily="66" charset="0"/>
                <a:cs typeface="Arial" charset="0"/>
              </a:rPr>
              <a:t>Rhywiol</a:t>
            </a:r>
            <a:r>
              <a:rPr lang="en-GB" dirty="0">
                <a:latin typeface="Arial" charset="0"/>
                <a:cs typeface="Arial" charset="0"/>
              </a:rPr>
              <a:t> </a:t>
            </a:r>
          </a:p>
        </p:txBody>
      </p:sp>
      <p:sp>
        <p:nvSpPr>
          <p:cNvPr id="12" name="TextBox 11">
            <a:extLst>
              <a:ext uri="{FF2B5EF4-FFF2-40B4-BE49-F238E27FC236}">
                <a16:creationId xmlns:a16="http://schemas.microsoft.com/office/drawing/2014/main" id="{A0865F0E-BF7B-1741-A9AF-C6851DD2191F}"/>
              </a:ext>
            </a:extLst>
          </p:cNvPr>
          <p:cNvSpPr txBox="1"/>
          <p:nvPr/>
        </p:nvSpPr>
        <p:spPr>
          <a:xfrm>
            <a:off x="755650" y="5876925"/>
            <a:ext cx="1512888" cy="369888"/>
          </a:xfrm>
          <a:prstGeom prst="rect">
            <a:avLst/>
          </a:prstGeom>
          <a:solidFill>
            <a:schemeClr val="tx2">
              <a:lumMod val="40000"/>
              <a:lumOff val="60000"/>
            </a:schemeClr>
          </a:solidFill>
        </p:spPr>
        <p:txBody>
          <a:bodyPr>
            <a:spAutoFit/>
          </a:bodyPr>
          <a:lstStyle/>
          <a:p>
            <a:pPr>
              <a:defRPr/>
            </a:pPr>
            <a:r>
              <a:rPr lang="en-GB" dirty="0" err="1">
                <a:latin typeface="Comic Sans MS" pitchFamily="66" charset="0"/>
                <a:cs typeface="Arial" charset="0"/>
              </a:rPr>
              <a:t>Emosiynol</a:t>
            </a:r>
            <a:r>
              <a:rPr lang="en-GB" dirty="0">
                <a:latin typeface="Arial" charset="0"/>
                <a:cs typeface="Arial"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D05F42C-6B43-E146-A990-393DCC882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A800EA01-D45F-2843-A374-871273C579E3}"/>
              </a:ext>
            </a:extLst>
          </p:cNvPr>
          <p:cNvSpPr>
            <a:spLocks noGrp="1" noChangeArrowheads="1"/>
          </p:cNvSpPr>
          <p:nvPr>
            <p:ph type="title"/>
          </p:nvPr>
        </p:nvSpPr>
        <p:spPr>
          <a:xfrm>
            <a:off x="539750" y="274638"/>
            <a:ext cx="7704138" cy="1143000"/>
          </a:xfrm>
        </p:spPr>
        <p:txBody>
          <a:bodyPr/>
          <a:lstStyle/>
          <a:p>
            <a:pPr eaLnBrk="1" hangingPunct="1"/>
            <a:r>
              <a:rPr lang="cy-GB" altLang="en-US">
                <a:latin typeface="Comic Sans MS" panose="030F0902030302020204" pitchFamily="66" charset="0"/>
              </a:rPr>
              <a:t>Diffiniwch uned o Alcohol</a:t>
            </a:r>
          </a:p>
        </p:txBody>
      </p:sp>
      <p:sp>
        <p:nvSpPr>
          <p:cNvPr id="3076" name="Rectangle 4">
            <a:extLst>
              <a:ext uri="{FF2B5EF4-FFF2-40B4-BE49-F238E27FC236}">
                <a16:creationId xmlns:a16="http://schemas.microsoft.com/office/drawing/2014/main" id="{D55A5AAF-A104-F64B-B94C-743DF612DB27}"/>
              </a:ext>
            </a:extLst>
          </p:cNvPr>
          <p:cNvSpPr>
            <a:spLocks noGrp="1" noChangeArrowheads="1"/>
          </p:cNvSpPr>
          <p:nvPr>
            <p:ph type="body" sz="half" idx="1"/>
          </p:nvPr>
        </p:nvSpPr>
        <p:spPr>
          <a:xfrm>
            <a:off x="684213" y="1341438"/>
            <a:ext cx="7272337" cy="4608512"/>
          </a:xfrm>
        </p:spPr>
        <p:txBody>
          <a:bodyPr/>
          <a:lstStyle/>
          <a:p>
            <a:pPr eaLnBrk="1" hangingPunct="1">
              <a:buFontTx/>
              <a:buNone/>
            </a:pPr>
            <a:r>
              <a:rPr lang="cy-GB" altLang="en-US" sz="2400">
                <a:latin typeface="Comic Sans MS" panose="030F0902030302020204" pitchFamily="66" charset="0"/>
              </a:rPr>
              <a:t>Un uned yw 10 ml o alcohol pur. </a:t>
            </a:r>
          </a:p>
          <a:p>
            <a:pPr eaLnBrk="1" hangingPunct="1">
              <a:buFontTx/>
              <a:buNone/>
            </a:pPr>
            <a:endParaRPr lang="cy-GB" altLang="en-US" sz="1200">
              <a:latin typeface="Comic Sans MS" panose="030F0902030302020204" pitchFamily="66" charset="0"/>
            </a:endParaRPr>
          </a:p>
          <a:p>
            <a:pPr eaLnBrk="1" hangingPunct="1">
              <a:buFontTx/>
              <a:buNone/>
            </a:pPr>
            <a:r>
              <a:rPr lang="cy-GB" altLang="en-US" sz="2400">
                <a:latin typeface="Comic Sans MS" panose="030F0902030302020204" pitchFamily="66" charset="0"/>
              </a:rPr>
              <a:t>Mae un uned o alcohol gyfwerth â thua :</a:t>
            </a:r>
          </a:p>
          <a:p>
            <a:pPr eaLnBrk="1" hangingPunct="1">
              <a:buFontTx/>
              <a:buNone/>
            </a:pPr>
            <a:r>
              <a:rPr lang="cy-GB" altLang="en-US" sz="2400">
                <a:latin typeface="Comic Sans MS" panose="030F0902030302020204" pitchFamily="66" charset="0"/>
              </a:rPr>
              <a:t> </a:t>
            </a:r>
          </a:p>
          <a:p>
            <a:pPr lvl="1" algn="just" eaLnBrk="1" hangingPunct="1">
              <a:buFont typeface="Arial" panose="020B0604020202020204" pitchFamily="34" charset="0"/>
              <a:buChar char="•"/>
            </a:pPr>
            <a:r>
              <a:rPr lang="cy-GB" altLang="en-US" sz="2400">
                <a:latin typeface="Comic Sans MS" panose="030F0902030302020204" pitchFamily="66" charset="0"/>
              </a:rPr>
              <a:t>hanner peint o gwrw, lager neu seidr arferol (3-4% o gyfaint alcohol).</a:t>
            </a:r>
          </a:p>
          <a:p>
            <a:pPr lvl="1" algn="just" eaLnBrk="1" hangingPunct="1">
              <a:buFont typeface="Arial" panose="020B0604020202020204" pitchFamily="34" charset="0"/>
              <a:buChar char="•"/>
            </a:pPr>
            <a:r>
              <a:rPr lang="cy-GB" altLang="en-US" sz="2400">
                <a:latin typeface="Comic Sans MS" panose="030F0902030302020204" pitchFamily="66" charset="0"/>
              </a:rPr>
              <a:t>mesur bach mewn tafarn (25ml) o wirodydd (40% o gyfaint alcohol).</a:t>
            </a:r>
          </a:p>
          <a:p>
            <a:pPr lvl="1" algn="just" eaLnBrk="1" hangingPunct="1">
              <a:buFont typeface="Arial" panose="020B0604020202020204" pitchFamily="34" charset="0"/>
              <a:buChar char="•"/>
            </a:pPr>
            <a:r>
              <a:rPr lang="cy-GB" altLang="en-US" sz="2400">
                <a:latin typeface="Comic Sans MS" panose="030F0902030302020204" pitchFamily="66" charset="0"/>
              </a:rPr>
              <a:t> mesur safonol mewn tafarn (50ml) o win cadarn megis sieri neu bort (20% o gyfaint alcohol) </a:t>
            </a:r>
            <a:endParaRPr lang="cy-GB" altLang="en-US">
              <a:latin typeface="Comic Sans MS" panose="030F0902030302020204" pitchFamily="66" charset="0"/>
            </a:endParaRPr>
          </a:p>
          <a:p>
            <a:pPr eaLnBrk="1" hangingPunct="1"/>
            <a:endParaRPr lang="en-US" altLang="en-US" sz="4400">
              <a:solidFill>
                <a:schemeClr val="tx2"/>
              </a:solidFill>
              <a:latin typeface="Comic Sans MS" panose="030F0902030302020204" pitchFamily="66" charset="0"/>
            </a:endParaRPr>
          </a:p>
        </p:txBody>
      </p:sp>
      <p:pic>
        <p:nvPicPr>
          <p:cNvPr id="3077" name="Picture 5" descr="C:\Users\Linda\Documents\photos\programme photos\alcohol\172142700.jpg">
            <a:extLst>
              <a:ext uri="{FF2B5EF4-FFF2-40B4-BE49-F238E27FC236}">
                <a16:creationId xmlns:a16="http://schemas.microsoft.com/office/drawing/2014/main" id="{834CDD2E-1EF6-8C43-A448-761CA48E9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9805">
            <a:off x="6396038" y="1277938"/>
            <a:ext cx="1216025" cy="1016000"/>
          </a:xfrm>
          <a:prstGeom prst="rect">
            <a:avLst/>
          </a:prstGeom>
          <a:noFill/>
          <a:ln w="508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6" descr="C:\Users\Linda\Documents\photos\programme photos\alcohol\173836000.jpg">
            <a:extLst>
              <a:ext uri="{FF2B5EF4-FFF2-40B4-BE49-F238E27FC236}">
                <a16:creationId xmlns:a16="http://schemas.microsoft.com/office/drawing/2014/main" id="{E791528F-3B73-E74F-A03F-07631AC45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44506">
            <a:off x="7031038" y="1689100"/>
            <a:ext cx="1166812" cy="977900"/>
          </a:xfrm>
          <a:prstGeom prst="rect">
            <a:avLst/>
          </a:prstGeom>
          <a:noFill/>
          <a:ln w="508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9" name="TextBox 6">
            <a:extLst>
              <a:ext uri="{FF2B5EF4-FFF2-40B4-BE49-F238E27FC236}">
                <a16:creationId xmlns:a16="http://schemas.microsoft.com/office/drawing/2014/main" id="{6130A769-C0C3-B248-88A3-F4B2D1A9962C}"/>
              </a:ext>
            </a:extLst>
          </p:cNvPr>
          <p:cNvSpPr txBox="1">
            <a:spLocks noChangeArrowheads="1"/>
          </p:cNvSpPr>
          <p:nvPr/>
        </p:nvSpPr>
        <p:spPr bwMode="auto">
          <a:xfrm>
            <a:off x="179388" y="6453188"/>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a:latin typeface="Comic Sans MS" panose="030F0902030302020204" pitchFamily="66" charset="0"/>
              </a:rPr>
              <a:t>AC1</a:t>
            </a:r>
            <a:r>
              <a:rPr lang="en-GB" altLang="en-US"/>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4755528-1141-0048-BCC8-860FA957727F}"/>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21507" name="Text Placeholder 2">
            <a:extLst>
              <a:ext uri="{FF2B5EF4-FFF2-40B4-BE49-F238E27FC236}">
                <a16:creationId xmlns:a16="http://schemas.microsoft.com/office/drawing/2014/main" id="{5A21A231-C5CD-5A47-9B19-5F8988EB0F0F}"/>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21508" name="Content Placeholder 3">
            <a:extLst>
              <a:ext uri="{FF2B5EF4-FFF2-40B4-BE49-F238E27FC236}">
                <a16:creationId xmlns:a16="http://schemas.microsoft.com/office/drawing/2014/main" id="{856E1595-AA44-6A44-8C7E-5936A82E04FE}"/>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21509" name="Picture 4">
            <a:extLst>
              <a:ext uri="{FF2B5EF4-FFF2-40B4-BE49-F238E27FC236}">
                <a16:creationId xmlns:a16="http://schemas.microsoft.com/office/drawing/2014/main" id="{8784C191-FED7-B043-BE86-1027AF35A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15" t="21011" r="14580" b="9309"/>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a:extLst>
              <a:ext uri="{FF2B5EF4-FFF2-40B4-BE49-F238E27FC236}">
                <a16:creationId xmlns:a16="http://schemas.microsoft.com/office/drawing/2014/main" id="{413C354D-9803-684B-8E6C-8B873371A070}"/>
              </a:ext>
            </a:extLst>
          </p:cNvPr>
          <p:cNvSpPr txBox="1">
            <a:spLocks noChangeArrowheads="1"/>
          </p:cNvSpPr>
          <p:nvPr/>
        </p:nvSpPr>
        <p:spPr bwMode="auto">
          <a:xfrm>
            <a:off x="539750" y="549275"/>
            <a:ext cx="76327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FF"/>
                </a:solidFill>
              </a:rPr>
              <a:t>L1</a:t>
            </a:r>
            <a:r>
              <a:rPr lang="cy-GB" altLang="en-US">
                <a:solidFill>
                  <a:srgbClr val="0000FF"/>
                </a:solidFill>
              </a:rPr>
              <a:t>. Nodwch o leiaf 2 fantais o ddod â pherthynas lle rydych yn cael eich cam-drin i ben. </a:t>
            </a:r>
          </a:p>
          <a:p>
            <a:pPr eaLnBrk="1" hangingPunct="1"/>
            <a:r>
              <a:rPr lang="cy-GB" altLang="en-US">
                <a:solidFill>
                  <a:srgbClr val="00B050"/>
                </a:solidFill>
              </a:rPr>
              <a:t>L2. Nodwch o leiaf 2 fantais o ddod â pherthynas lle rydych yn cael eich cam-drin i ben.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9BB9A9A-6BEC-5749-BE1B-D10AEBCFAC8E}"/>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4099" name="Text Placeholder 2">
            <a:extLst>
              <a:ext uri="{FF2B5EF4-FFF2-40B4-BE49-F238E27FC236}">
                <a16:creationId xmlns:a16="http://schemas.microsoft.com/office/drawing/2014/main" id="{8A6EB7C6-740A-F342-B013-6C782D99A6FF}"/>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4100" name="Content Placeholder 3">
            <a:extLst>
              <a:ext uri="{FF2B5EF4-FFF2-40B4-BE49-F238E27FC236}">
                <a16:creationId xmlns:a16="http://schemas.microsoft.com/office/drawing/2014/main" id="{4E3FF9A5-8D47-BE4C-AEAF-CDA3C62909C6}"/>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4101" name="Picture 4">
            <a:extLst>
              <a:ext uri="{FF2B5EF4-FFF2-40B4-BE49-F238E27FC236}">
                <a16:creationId xmlns:a16="http://schemas.microsoft.com/office/drawing/2014/main" id="{045A43A5-EF4E-8E4C-9BD2-74DD2306B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083" t="20213" r="14404" b="106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3">
            <a:extLst>
              <a:ext uri="{FF2B5EF4-FFF2-40B4-BE49-F238E27FC236}">
                <a16:creationId xmlns:a16="http://schemas.microsoft.com/office/drawing/2014/main" id="{2D875A66-0D8F-AF4B-89B0-0DA714B5FD22}"/>
              </a:ext>
            </a:extLst>
          </p:cNvPr>
          <p:cNvSpPr txBox="1">
            <a:spLocks noChangeArrowheads="1"/>
          </p:cNvSpPr>
          <p:nvPr/>
        </p:nvSpPr>
        <p:spPr bwMode="auto">
          <a:xfrm>
            <a:off x="539750" y="620713"/>
            <a:ext cx="7632700" cy="677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a:p>
            <a:pPr algn="ctr" eaLnBrk="1" hangingPunct="1"/>
            <a:r>
              <a:rPr lang="cy-GB" altLang="en-US" sz="2000">
                <a:solidFill>
                  <a:srgbClr val="0000FF"/>
                </a:solidFill>
              </a:rPr>
              <a:t>Nodwch gryfderau’r amrywiaeth o wahanol ddiodydd hyn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161CEA0-26DE-AB4C-814D-DB8AD7B44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8828B0B2-898F-884F-A9F9-653165E5FA7B}"/>
              </a:ext>
            </a:extLst>
          </p:cNvPr>
          <p:cNvSpPr>
            <a:spLocks noGrp="1" noChangeArrowheads="1"/>
          </p:cNvSpPr>
          <p:nvPr>
            <p:ph type="title"/>
          </p:nvPr>
        </p:nvSpPr>
        <p:spPr>
          <a:xfrm>
            <a:off x="395288" y="549275"/>
            <a:ext cx="8147050" cy="1143000"/>
          </a:xfrm>
        </p:spPr>
        <p:txBody>
          <a:bodyPr/>
          <a:lstStyle/>
          <a:p>
            <a:pPr algn="l" eaLnBrk="1" hangingPunct="1"/>
            <a:r>
              <a:rPr lang="en-GB" altLang="en-US" sz="2000">
                <a:solidFill>
                  <a:srgbClr val="0000FF"/>
                </a:solidFill>
                <a:latin typeface="Comic Sans MS" panose="030F0902030302020204" pitchFamily="66" charset="0"/>
              </a:rPr>
              <a:t>     L1. </a:t>
            </a:r>
            <a:r>
              <a:rPr lang="cy-GB" altLang="en-US" sz="2000">
                <a:solidFill>
                  <a:srgbClr val="0000FF"/>
                </a:solidFill>
                <a:latin typeface="Comic Sans MS" panose="030F0902030302020204" pitchFamily="66" charset="0"/>
              </a:rPr>
              <a:t>Nodwch dair cyfraith am y defnydd o alcohol</a:t>
            </a:r>
            <a:r>
              <a:rPr lang="cy-GB" altLang="en-US" sz="2000">
                <a:solidFill>
                  <a:srgbClr val="339966"/>
                </a:solidFill>
                <a:latin typeface="Comic Sans MS" panose="030F0902030302020204" pitchFamily="66" charset="0"/>
              </a:rPr>
              <a:t> </a:t>
            </a:r>
            <a:br>
              <a:rPr lang="en-GB" altLang="en-US" sz="2000">
                <a:solidFill>
                  <a:srgbClr val="339966"/>
                </a:solidFill>
                <a:latin typeface="Comic Sans MS" panose="030F0902030302020204" pitchFamily="66" charset="0"/>
              </a:rPr>
            </a:br>
            <a:r>
              <a:rPr lang="en-GB" altLang="en-US" sz="2000">
                <a:solidFill>
                  <a:srgbClr val="339966"/>
                </a:solidFill>
                <a:latin typeface="Comic Sans MS" panose="030F0902030302020204" pitchFamily="66" charset="0"/>
              </a:rPr>
              <a:t>     L2. </a:t>
            </a:r>
            <a:r>
              <a:rPr lang="cy-GB" altLang="en-US" sz="2000">
                <a:solidFill>
                  <a:srgbClr val="339966"/>
                </a:solidFill>
                <a:latin typeface="Comic Sans MS" panose="030F0902030302020204" pitchFamily="66" charset="0"/>
              </a:rPr>
              <a:t>Nodwch dair cyfraith am y defnydd o alcohol</a:t>
            </a:r>
          </a:p>
        </p:txBody>
      </p:sp>
      <p:sp>
        <p:nvSpPr>
          <p:cNvPr id="4100" name="Rectangle 4">
            <a:extLst>
              <a:ext uri="{FF2B5EF4-FFF2-40B4-BE49-F238E27FC236}">
                <a16:creationId xmlns:a16="http://schemas.microsoft.com/office/drawing/2014/main" id="{81CB3288-77AB-5A46-A058-CD01AE53603B}"/>
              </a:ext>
            </a:extLst>
          </p:cNvPr>
          <p:cNvSpPr>
            <a:spLocks noGrp="1" noChangeArrowheads="1"/>
          </p:cNvSpPr>
          <p:nvPr>
            <p:ph type="body" sz="half" idx="1"/>
          </p:nvPr>
        </p:nvSpPr>
        <p:spPr>
          <a:xfrm>
            <a:off x="611188" y="1592263"/>
            <a:ext cx="7426325" cy="4525962"/>
          </a:xfrm>
        </p:spPr>
        <p:style>
          <a:lnRef idx="0">
            <a:scrgbClr r="0" g="0" b="0"/>
          </a:lnRef>
          <a:fillRef idx="1001">
            <a:schemeClr val="lt1"/>
          </a:fillRef>
          <a:effectRef idx="0">
            <a:scrgbClr r="0" g="0" b="0"/>
          </a:effectRef>
          <a:fontRef idx="major"/>
        </p:style>
        <p:txBody>
          <a:bodyPr rtlCol="0">
            <a:normAutofit/>
          </a:bodyPr>
          <a:lstStyle/>
          <a:p>
            <a:pPr eaLnBrk="1" fontAlgn="auto" hangingPunct="1">
              <a:spcAft>
                <a:spcPts val="0"/>
              </a:spcAft>
              <a:buFont typeface="Arial"/>
              <a:buChar char="•"/>
              <a:defRPr/>
            </a:pPr>
            <a:r>
              <a:rPr lang="cy-GB" sz="2400" dirty="0">
                <a:latin typeface="Comic Sans MS" pitchFamily="66" charset="0"/>
              </a:rPr>
              <a:t>Pan fyddwch yn        oed gallwch yfed cwrw, gwin neu seidr gyda phryd bwyd sy’n cael ei brynu gan oedolyn. </a:t>
            </a:r>
            <a:endParaRPr lang="cy-GB" sz="1200" dirty="0">
              <a:latin typeface="Comic Sans MS" pitchFamily="66" charset="0"/>
            </a:endParaRPr>
          </a:p>
          <a:p>
            <a:pPr eaLnBrk="1" fontAlgn="auto" hangingPunct="1">
              <a:spcAft>
                <a:spcPts val="0"/>
              </a:spcAft>
              <a:buFont typeface="Arial"/>
              <a:buChar char="•"/>
              <a:defRPr/>
            </a:pPr>
            <a:r>
              <a:rPr lang="en-GB" sz="2400" dirty="0">
                <a:latin typeface="Comic Sans MS" pitchFamily="66" charset="0"/>
              </a:rPr>
              <a:t>      </a:t>
            </a:r>
            <a:r>
              <a:rPr lang="cy-GB" sz="2400" dirty="0">
                <a:latin typeface="Comic Sans MS" pitchFamily="66" charset="0"/>
              </a:rPr>
              <a:t>yw’r oedran cyfreithiol ar gyfer prynu alcohol.</a:t>
            </a:r>
            <a:endParaRPr lang="cy-GB" sz="1200" dirty="0">
              <a:latin typeface="Comic Sans MS" pitchFamily="66" charset="0"/>
            </a:endParaRPr>
          </a:p>
          <a:p>
            <a:pPr eaLnBrk="1" fontAlgn="auto" hangingPunct="1">
              <a:spcAft>
                <a:spcPts val="0"/>
              </a:spcAft>
              <a:buFont typeface="Arial"/>
              <a:buChar char="•"/>
              <a:defRPr/>
            </a:pPr>
            <a:r>
              <a:rPr lang="cy-GB" sz="2400" dirty="0">
                <a:latin typeface="Comic Sans MS" pitchFamily="66" charset="0"/>
              </a:rPr>
              <a:t>Mae’n anghyfreithlon rhoi alcohol i rywun o dan            </a:t>
            </a:r>
          </a:p>
          <a:p>
            <a:pPr marL="0" indent="0" eaLnBrk="1" fontAlgn="auto" hangingPunct="1">
              <a:spcAft>
                <a:spcPts val="0"/>
              </a:spcAft>
              <a:buFontTx/>
              <a:buNone/>
              <a:defRPr/>
            </a:pPr>
            <a:r>
              <a:rPr lang="cy-GB" sz="2400" dirty="0">
                <a:latin typeface="Comic Sans MS" pitchFamily="66" charset="0"/>
              </a:rPr>
              <a:t>             oed </a:t>
            </a:r>
            <a:endParaRPr lang="cy-GB" sz="1200" dirty="0">
              <a:latin typeface="Comic Sans MS" pitchFamily="66" charset="0"/>
            </a:endParaRPr>
          </a:p>
          <a:p>
            <a:pPr eaLnBrk="1" fontAlgn="auto" hangingPunct="1">
              <a:spcAft>
                <a:spcPts val="0"/>
              </a:spcAft>
              <a:buFont typeface="Arial"/>
              <a:buChar char="•"/>
              <a:defRPr/>
            </a:pPr>
            <a:r>
              <a:rPr lang="cy-GB" sz="2400" dirty="0">
                <a:latin typeface="Comic Sans MS" pitchFamily="66" charset="0"/>
              </a:rPr>
              <a:t>Mae gan yr Heddlu bwerau i gymryd alcohol oddi ar bobl ifanc sydd o dan       oed. </a:t>
            </a:r>
            <a:endParaRPr lang="cy-GB" sz="1200" dirty="0">
              <a:latin typeface="Comic Sans MS" pitchFamily="66" charset="0"/>
            </a:endParaRPr>
          </a:p>
          <a:p>
            <a:pPr eaLnBrk="1" fontAlgn="auto" hangingPunct="1">
              <a:spcAft>
                <a:spcPts val="0"/>
              </a:spcAft>
              <a:buFont typeface="Arial"/>
              <a:buChar char="•"/>
              <a:defRPr/>
            </a:pPr>
            <a:r>
              <a:rPr lang="cy-GB" sz="2400" dirty="0">
                <a:latin typeface="Comic Sans MS" pitchFamily="66" charset="0"/>
              </a:rPr>
              <a:t>Gall yr Heddlu ddefnyddio gorchymyn                 er mwyn stopio pobl ifanc rhag ymgynnull. </a:t>
            </a:r>
            <a:endParaRPr lang="cy-GB" sz="2800" dirty="0"/>
          </a:p>
        </p:txBody>
      </p:sp>
      <p:sp>
        <p:nvSpPr>
          <p:cNvPr id="5125" name="TextBox 4">
            <a:extLst>
              <a:ext uri="{FF2B5EF4-FFF2-40B4-BE49-F238E27FC236}">
                <a16:creationId xmlns:a16="http://schemas.microsoft.com/office/drawing/2014/main" id="{3BDE4ED8-131A-AF48-ABC7-B9EA0ABF1536}"/>
              </a:ext>
            </a:extLst>
          </p:cNvPr>
          <p:cNvSpPr txBox="1">
            <a:spLocks noChangeArrowheads="1"/>
          </p:cNvSpPr>
          <p:nvPr/>
        </p:nvSpPr>
        <p:spPr bwMode="auto">
          <a:xfrm>
            <a:off x="0" y="6453188"/>
            <a:ext cx="1258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Comic Sans MS" panose="030F0902030302020204" pitchFamily="66" charset="0"/>
              </a:rPr>
              <a:t>AC1.1</a:t>
            </a:r>
          </a:p>
        </p:txBody>
      </p:sp>
      <p:sp>
        <p:nvSpPr>
          <p:cNvPr id="6" name="Rectangle 5">
            <a:extLst>
              <a:ext uri="{FF2B5EF4-FFF2-40B4-BE49-F238E27FC236}">
                <a16:creationId xmlns:a16="http://schemas.microsoft.com/office/drawing/2014/main" id="{539B052D-C957-1A4C-9160-9813C0C27ACA}"/>
              </a:ext>
            </a:extLst>
          </p:cNvPr>
          <p:cNvSpPr/>
          <p:nvPr/>
        </p:nvSpPr>
        <p:spPr>
          <a:xfrm>
            <a:off x="3382963" y="1697038"/>
            <a:ext cx="4318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id="{FEF89829-EAB3-E84D-B7F7-8855C02399FB}"/>
              </a:ext>
            </a:extLst>
          </p:cNvPr>
          <p:cNvSpPr/>
          <p:nvPr/>
        </p:nvSpPr>
        <p:spPr>
          <a:xfrm>
            <a:off x="971550" y="2924175"/>
            <a:ext cx="4318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a:extLst>
              <a:ext uri="{FF2B5EF4-FFF2-40B4-BE49-F238E27FC236}">
                <a16:creationId xmlns:a16="http://schemas.microsoft.com/office/drawing/2014/main" id="{4834C051-F95A-0C41-A66F-0C29E38E8F51}"/>
              </a:ext>
            </a:extLst>
          </p:cNvPr>
          <p:cNvSpPr/>
          <p:nvPr/>
        </p:nvSpPr>
        <p:spPr>
          <a:xfrm>
            <a:off x="1258888" y="4149725"/>
            <a:ext cx="4318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9AF302AA-C0B6-B046-AFEF-1C0A882CCAE7}"/>
              </a:ext>
            </a:extLst>
          </p:cNvPr>
          <p:cNvSpPr/>
          <p:nvPr/>
        </p:nvSpPr>
        <p:spPr>
          <a:xfrm>
            <a:off x="6443663" y="5373688"/>
            <a:ext cx="12954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a:extLst>
              <a:ext uri="{FF2B5EF4-FFF2-40B4-BE49-F238E27FC236}">
                <a16:creationId xmlns:a16="http://schemas.microsoft.com/office/drawing/2014/main" id="{AC37AA1D-D671-1F44-AD70-529971D0BB39}"/>
              </a:ext>
            </a:extLst>
          </p:cNvPr>
          <p:cNvSpPr/>
          <p:nvPr/>
        </p:nvSpPr>
        <p:spPr>
          <a:xfrm>
            <a:off x="4572000" y="4927600"/>
            <a:ext cx="4318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131" name="Picture 12" descr="C:\Users\Linda\Documents\photos\programme photos\alcohol\81711207.jpg">
            <a:extLst>
              <a:ext uri="{FF2B5EF4-FFF2-40B4-BE49-F238E27FC236}">
                <a16:creationId xmlns:a16="http://schemas.microsoft.com/office/drawing/2014/main" id="{7D1E7482-81B1-2948-A636-721C65FE8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91339" flipV="1">
            <a:off x="6756400" y="657225"/>
            <a:ext cx="1354138" cy="898525"/>
          </a:xfrm>
          <a:prstGeom prst="rect">
            <a:avLst/>
          </a:prstGeom>
          <a:noFill/>
          <a:ln w="508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B994E18B-D7FD-DE47-9F20-A89F67688E04}"/>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6147" name="Text Placeholder 2">
            <a:extLst>
              <a:ext uri="{FF2B5EF4-FFF2-40B4-BE49-F238E27FC236}">
                <a16:creationId xmlns:a16="http://schemas.microsoft.com/office/drawing/2014/main" id="{7C7A8DEF-A291-B54F-A385-6E38DCB313AC}"/>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6148" name="Content Placeholder 3">
            <a:extLst>
              <a:ext uri="{FF2B5EF4-FFF2-40B4-BE49-F238E27FC236}">
                <a16:creationId xmlns:a16="http://schemas.microsoft.com/office/drawing/2014/main" id="{66BCBCF4-F102-2444-AA72-96C1F9992481}"/>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6149" name="Picture 4">
            <a:extLst>
              <a:ext uri="{FF2B5EF4-FFF2-40B4-BE49-F238E27FC236}">
                <a16:creationId xmlns:a16="http://schemas.microsoft.com/office/drawing/2014/main" id="{30882235-70D0-F243-BD6B-C081631D8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414" t="20479" r="14571" b="114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1">
            <a:extLst>
              <a:ext uri="{FF2B5EF4-FFF2-40B4-BE49-F238E27FC236}">
                <a16:creationId xmlns:a16="http://schemas.microsoft.com/office/drawing/2014/main" id="{206F5754-3082-D046-8C0D-26A0AF0BCEE2}"/>
              </a:ext>
            </a:extLst>
          </p:cNvPr>
          <p:cNvSpPr txBox="1">
            <a:spLocks noChangeArrowheads="1"/>
          </p:cNvSpPr>
          <p:nvPr/>
        </p:nvSpPr>
        <p:spPr bwMode="auto">
          <a:xfrm>
            <a:off x="1403350" y="620713"/>
            <a:ext cx="6408738" cy="677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2000">
                <a:solidFill>
                  <a:srgbClr val="0000FF"/>
                </a:solidFill>
              </a:rPr>
              <a:t>Nodwch o leiaf 3 o’r effeithiau o ddefnyddio alcohol </a:t>
            </a:r>
          </a:p>
          <a:p>
            <a:pPr eaLnBrk="1" hangingPunct="1"/>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8167C25-7E5E-C748-BD04-B5715FD2BA27}"/>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7171" name="Text Placeholder 2">
            <a:extLst>
              <a:ext uri="{FF2B5EF4-FFF2-40B4-BE49-F238E27FC236}">
                <a16:creationId xmlns:a16="http://schemas.microsoft.com/office/drawing/2014/main" id="{398D10DB-CB35-6F48-A682-F8B856883278}"/>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7172" name="Content Placeholder 3">
            <a:extLst>
              <a:ext uri="{FF2B5EF4-FFF2-40B4-BE49-F238E27FC236}">
                <a16:creationId xmlns:a16="http://schemas.microsoft.com/office/drawing/2014/main" id="{4461368B-36DE-484A-9212-DC88E1FC2CE3}"/>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7173" name="Picture 4">
            <a:extLst>
              <a:ext uri="{FF2B5EF4-FFF2-40B4-BE49-F238E27FC236}">
                <a16:creationId xmlns:a16="http://schemas.microsoft.com/office/drawing/2014/main" id="{EFD264C5-B22C-8543-988C-6B281D268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83" t="19415" r="14404" b="97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a:extLst>
              <a:ext uri="{FF2B5EF4-FFF2-40B4-BE49-F238E27FC236}">
                <a16:creationId xmlns:a16="http://schemas.microsoft.com/office/drawing/2014/main" id="{A98FFE3D-E8CA-3048-9592-1532B7E87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37" t="4776" r="10172" b="3642"/>
          <a:stretch>
            <a:fillRect/>
          </a:stretch>
        </p:blipFill>
        <p:spPr bwMode="auto">
          <a:xfrm>
            <a:off x="11113" y="115888"/>
            <a:ext cx="913288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A3EAB20-F48F-D046-956D-8B471F5D8E29}"/>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8195" name="Text Placeholder 2">
            <a:extLst>
              <a:ext uri="{FF2B5EF4-FFF2-40B4-BE49-F238E27FC236}">
                <a16:creationId xmlns:a16="http://schemas.microsoft.com/office/drawing/2014/main" id="{A81E43F4-DA2E-224F-846D-F2217B214867}"/>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8196" name="Content Placeholder 3">
            <a:extLst>
              <a:ext uri="{FF2B5EF4-FFF2-40B4-BE49-F238E27FC236}">
                <a16:creationId xmlns:a16="http://schemas.microsoft.com/office/drawing/2014/main" id="{9452241E-1E33-4944-B8B0-F2EB5BA29FDE}"/>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8197" name="Picture 5">
            <a:extLst>
              <a:ext uri="{FF2B5EF4-FFF2-40B4-BE49-F238E27FC236}">
                <a16:creationId xmlns:a16="http://schemas.microsoft.com/office/drawing/2014/main" id="{DDFCC48D-70F2-C546-A9FE-598B9D35E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15" t="21011" r="13914" b="106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
            <a:extLst>
              <a:ext uri="{FF2B5EF4-FFF2-40B4-BE49-F238E27FC236}">
                <a16:creationId xmlns:a16="http://schemas.microsoft.com/office/drawing/2014/main" id="{703CB821-AB2C-5A44-8BA2-51563A5D899A}"/>
              </a:ext>
            </a:extLst>
          </p:cNvPr>
          <p:cNvSpPr txBox="1">
            <a:spLocks noChangeArrowheads="1"/>
          </p:cNvSpPr>
          <p:nvPr/>
        </p:nvSpPr>
        <p:spPr bwMode="auto">
          <a:xfrm>
            <a:off x="539750" y="620713"/>
            <a:ext cx="76327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L1. </a:t>
            </a:r>
            <a:r>
              <a:rPr lang="cy-GB" altLang="en-US"/>
              <a:t>Rhowch o leiaf 2 enghraifft o’r canlyniadau uniongyrchol o rywun yn cael eu dal â chyffur anghyfreithlon. </a:t>
            </a:r>
          </a:p>
          <a:p>
            <a:pPr eaLnBrk="1" hangingPunct="1"/>
            <a:r>
              <a:rPr lang="cy-GB" altLang="en-US"/>
              <a:t>L2. Disgrifiwch o leiaf 2 enghraifft o’r canlyniadau uniongyrchol o rywun yn cael eu dal  â chyffur anghyfreithlon.   </a:t>
            </a:r>
          </a:p>
          <a:p>
            <a:pPr eaLnBrk="1" hangingPunct="1"/>
            <a:r>
              <a:rPr lang="cy-GB" altLang="en-US"/>
              <a:t> </a:t>
            </a:r>
          </a:p>
        </p:txBody>
      </p:sp>
      <p:sp>
        <p:nvSpPr>
          <p:cNvPr id="8199" name="TextBox 1">
            <a:extLst>
              <a:ext uri="{FF2B5EF4-FFF2-40B4-BE49-F238E27FC236}">
                <a16:creationId xmlns:a16="http://schemas.microsoft.com/office/drawing/2014/main" id="{220F47D4-4D07-2048-99DB-461D56C8C787}"/>
              </a:ext>
            </a:extLst>
          </p:cNvPr>
          <p:cNvSpPr txBox="1">
            <a:spLocks noChangeArrowheads="1"/>
          </p:cNvSpPr>
          <p:nvPr/>
        </p:nvSpPr>
        <p:spPr bwMode="auto">
          <a:xfrm>
            <a:off x="2289175" y="2420938"/>
            <a:ext cx="10795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000"/>
              <a:t>Cloi mewn cell</a:t>
            </a:r>
          </a:p>
        </p:txBody>
      </p:sp>
      <p:sp>
        <p:nvSpPr>
          <p:cNvPr id="8200" name="TextBox 2">
            <a:extLst>
              <a:ext uri="{FF2B5EF4-FFF2-40B4-BE49-F238E27FC236}">
                <a16:creationId xmlns:a16="http://schemas.microsoft.com/office/drawing/2014/main" id="{F21F908E-D1FD-774E-9527-101078BBD3B7}"/>
              </a:ext>
            </a:extLst>
          </p:cNvPr>
          <p:cNvSpPr txBox="1">
            <a:spLocks noChangeArrowheads="1"/>
          </p:cNvSpPr>
          <p:nvPr/>
        </p:nvSpPr>
        <p:spPr bwMode="auto">
          <a:xfrm>
            <a:off x="2627313" y="3357563"/>
            <a:ext cx="1152525"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Embaras</a:t>
            </a:r>
          </a:p>
        </p:txBody>
      </p:sp>
      <p:sp>
        <p:nvSpPr>
          <p:cNvPr id="8201" name="TextBox 3">
            <a:extLst>
              <a:ext uri="{FF2B5EF4-FFF2-40B4-BE49-F238E27FC236}">
                <a16:creationId xmlns:a16="http://schemas.microsoft.com/office/drawing/2014/main" id="{C62D15F8-250D-A44E-8CB3-530532F5551B}"/>
              </a:ext>
            </a:extLst>
          </p:cNvPr>
          <p:cNvSpPr txBox="1">
            <a:spLocks noChangeArrowheads="1"/>
          </p:cNvSpPr>
          <p:nvPr/>
        </p:nvSpPr>
        <p:spPr bwMode="auto">
          <a:xfrm>
            <a:off x="2627313" y="4365625"/>
            <a:ext cx="865187"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Chwilio tŷ</a:t>
            </a:r>
          </a:p>
          <a:p>
            <a:pPr eaLnBrk="1" hangingPunct="1"/>
            <a:endParaRPr lang="en-GB" altLang="en-US" sz="1100"/>
          </a:p>
        </p:txBody>
      </p:sp>
      <p:sp>
        <p:nvSpPr>
          <p:cNvPr id="8202" name="TextBox 4">
            <a:extLst>
              <a:ext uri="{FF2B5EF4-FFF2-40B4-BE49-F238E27FC236}">
                <a16:creationId xmlns:a16="http://schemas.microsoft.com/office/drawing/2014/main" id="{8F10A56F-1424-D348-9205-CB8DDE4047A2}"/>
              </a:ext>
            </a:extLst>
          </p:cNvPr>
          <p:cNvSpPr txBox="1">
            <a:spLocks noChangeArrowheads="1"/>
          </p:cNvSpPr>
          <p:nvPr/>
        </p:nvSpPr>
        <p:spPr bwMode="auto">
          <a:xfrm>
            <a:off x="2555875" y="5300663"/>
            <a:ext cx="936625"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Noeth chwiliad</a:t>
            </a:r>
          </a:p>
        </p:txBody>
      </p:sp>
      <p:sp>
        <p:nvSpPr>
          <p:cNvPr id="8203" name="TextBox 5">
            <a:extLst>
              <a:ext uri="{FF2B5EF4-FFF2-40B4-BE49-F238E27FC236}">
                <a16:creationId xmlns:a16="http://schemas.microsoft.com/office/drawing/2014/main" id="{DE77199E-CE0B-E14D-BB8F-BA41092713A6}"/>
              </a:ext>
            </a:extLst>
          </p:cNvPr>
          <p:cNvSpPr txBox="1">
            <a:spLocks noChangeArrowheads="1"/>
          </p:cNvSpPr>
          <p:nvPr/>
        </p:nvSpPr>
        <p:spPr bwMode="auto">
          <a:xfrm>
            <a:off x="4859338" y="2420938"/>
            <a:ext cx="936625"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Hysbysu Rhieni</a:t>
            </a:r>
          </a:p>
        </p:txBody>
      </p:sp>
      <p:sp>
        <p:nvSpPr>
          <p:cNvPr id="8204" name="TextBox 6">
            <a:extLst>
              <a:ext uri="{FF2B5EF4-FFF2-40B4-BE49-F238E27FC236}">
                <a16:creationId xmlns:a16="http://schemas.microsoft.com/office/drawing/2014/main" id="{8CCE4EE6-85ED-0A4F-B650-DD73F1BFCBC1}"/>
              </a:ext>
            </a:extLst>
          </p:cNvPr>
          <p:cNvSpPr txBox="1">
            <a:spLocks noChangeArrowheads="1"/>
          </p:cNvSpPr>
          <p:nvPr/>
        </p:nvSpPr>
        <p:spPr bwMode="auto">
          <a:xfrm>
            <a:off x="4859338" y="3489325"/>
            <a:ext cx="10080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Cymryd eich eiddo</a:t>
            </a:r>
          </a:p>
        </p:txBody>
      </p:sp>
      <p:sp>
        <p:nvSpPr>
          <p:cNvPr id="8205" name="TextBox 7">
            <a:extLst>
              <a:ext uri="{FF2B5EF4-FFF2-40B4-BE49-F238E27FC236}">
                <a16:creationId xmlns:a16="http://schemas.microsoft.com/office/drawing/2014/main" id="{F46D6D62-F9BF-4C47-A536-2FB4C80F565C}"/>
              </a:ext>
            </a:extLst>
          </p:cNvPr>
          <p:cNvSpPr txBox="1">
            <a:spLocks noChangeArrowheads="1"/>
          </p:cNvSpPr>
          <p:nvPr/>
        </p:nvSpPr>
        <p:spPr bwMode="auto">
          <a:xfrm>
            <a:off x="4716463" y="4652963"/>
            <a:ext cx="10795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100"/>
              <a:t>Arestio</a:t>
            </a:r>
          </a:p>
        </p:txBody>
      </p:sp>
      <p:sp>
        <p:nvSpPr>
          <p:cNvPr id="8206" name="TextBox 8">
            <a:extLst>
              <a:ext uri="{FF2B5EF4-FFF2-40B4-BE49-F238E27FC236}">
                <a16:creationId xmlns:a16="http://schemas.microsoft.com/office/drawing/2014/main" id="{FC4B81B7-96CB-AE49-8338-002AE2C91EEA}"/>
              </a:ext>
            </a:extLst>
          </p:cNvPr>
          <p:cNvSpPr txBox="1">
            <a:spLocks noChangeArrowheads="1"/>
          </p:cNvSpPr>
          <p:nvPr/>
        </p:nvSpPr>
        <p:spPr bwMode="auto">
          <a:xfrm>
            <a:off x="4572000" y="5516563"/>
            <a:ext cx="12954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sz="1000"/>
              <a:t>Stopio a Chwilio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35CFEEDE-EC33-5943-BF76-F0117D8A9D34}"/>
              </a:ext>
            </a:extLst>
          </p:cNvPr>
          <p:cNvSpPr txBox="1">
            <a:spLocks noChangeArrowheads="1"/>
          </p:cNvSpPr>
          <p:nvPr/>
        </p:nvSpPr>
        <p:spPr bwMode="auto">
          <a:xfrm>
            <a:off x="687388" y="476250"/>
            <a:ext cx="7561262"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 </a:t>
            </a:r>
            <a:r>
              <a:rPr lang="cy-GB" altLang="en-US" sz="1400">
                <a:solidFill>
                  <a:srgbClr val="0000FF"/>
                </a:solidFill>
              </a:rPr>
              <a:t>Nodwch o leiaf 3 enghraifft o’r effaith ar deulu a ffrindiau o aelod o’r teulu yn cael eu dal â chyffur anghyfreithlon yn eu meddiant ac yn cyflenwi cyffur anghyfreithlon.  </a:t>
            </a:r>
          </a:p>
          <a:p>
            <a:pPr eaLnBrk="1" hangingPunct="1"/>
            <a:r>
              <a:rPr lang="en-GB" altLang="en-US">
                <a:solidFill>
                  <a:srgbClr val="00B050"/>
                </a:solidFill>
              </a:rPr>
              <a:t>L2. </a:t>
            </a:r>
            <a:r>
              <a:rPr lang="cy-GB" altLang="en-US" sz="1400">
                <a:solidFill>
                  <a:srgbClr val="00B050"/>
                </a:solidFill>
              </a:rPr>
              <a:t>Nodwch o leiaf 3 enghraifft o’r effaith ar deulu a ffrindiau o aelod o’r teulu yn cael eu dal â chyffur anghyfreithlon yn eu meddiant ac yn cyflenwi cyffur anghyfreithlon.  </a:t>
            </a:r>
          </a:p>
        </p:txBody>
      </p:sp>
      <p:sp>
        <p:nvSpPr>
          <p:cNvPr id="9219" name="TextBox 8">
            <a:extLst>
              <a:ext uri="{FF2B5EF4-FFF2-40B4-BE49-F238E27FC236}">
                <a16:creationId xmlns:a16="http://schemas.microsoft.com/office/drawing/2014/main" id="{6B8084A3-99B9-BC4C-B004-C66D0BBB31EC}"/>
              </a:ext>
            </a:extLst>
          </p:cNvPr>
          <p:cNvSpPr txBox="1">
            <a:spLocks noChangeArrowheads="1"/>
          </p:cNvSpPr>
          <p:nvPr/>
        </p:nvSpPr>
        <p:spPr bwMode="auto">
          <a:xfrm>
            <a:off x="1258888" y="1773238"/>
            <a:ext cx="324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220" name="TextBox 9">
            <a:extLst>
              <a:ext uri="{FF2B5EF4-FFF2-40B4-BE49-F238E27FC236}">
                <a16:creationId xmlns:a16="http://schemas.microsoft.com/office/drawing/2014/main" id="{C803CC7C-5813-4843-B56A-BB9F537F74C9}"/>
              </a:ext>
            </a:extLst>
          </p:cNvPr>
          <p:cNvSpPr txBox="1">
            <a:spLocks noChangeArrowheads="1"/>
          </p:cNvSpPr>
          <p:nvPr/>
        </p:nvSpPr>
        <p:spPr bwMode="auto">
          <a:xfrm>
            <a:off x="687388" y="1570038"/>
            <a:ext cx="3438525" cy="369887"/>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Teulu’n dathlu</a:t>
            </a:r>
          </a:p>
        </p:txBody>
      </p:sp>
      <p:sp>
        <p:nvSpPr>
          <p:cNvPr id="9221" name="TextBox 10">
            <a:extLst>
              <a:ext uri="{FF2B5EF4-FFF2-40B4-BE49-F238E27FC236}">
                <a16:creationId xmlns:a16="http://schemas.microsoft.com/office/drawing/2014/main" id="{C7AAF4E2-3D87-2346-A9C1-5325C6D2C18A}"/>
              </a:ext>
            </a:extLst>
          </p:cNvPr>
          <p:cNvSpPr txBox="1">
            <a:spLocks noChangeArrowheads="1"/>
          </p:cNvSpPr>
          <p:nvPr/>
        </p:nvSpPr>
        <p:spPr bwMode="auto">
          <a:xfrm>
            <a:off x="4168775" y="1570038"/>
            <a:ext cx="3417888" cy="646112"/>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Henoed yn cael eu haflonyddu gan ymddygiad pobl ifanc</a:t>
            </a:r>
          </a:p>
        </p:txBody>
      </p:sp>
      <p:sp>
        <p:nvSpPr>
          <p:cNvPr id="9222" name="TextBox 11">
            <a:extLst>
              <a:ext uri="{FF2B5EF4-FFF2-40B4-BE49-F238E27FC236}">
                <a16:creationId xmlns:a16="http://schemas.microsoft.com/office/drawing/2014/main" id="{5C8404D4-52DF-894C-A9CF-EB0D172B9A80}"/>
              </a:ext>
            </a:extLst>
          </p:cNvPr>
          <p:cNvSpPr txBox="1">
            <a:spLocks noChangeArrowheads="1"/>
          </p:cNvSpPr>
          <p:nvPr/>
        </p:nvSpPr>
        <p:spPr bwMode="auto">
          <a:xfrm>
            <a:off x="679450" y="1927225"/>
            <a:ext cx="3516313" cy="646113"/>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Cael cynnig cytundeb recordio</a:t>
            </a:r>
          </a:p>
          <a:p>
            <a:pPr algn="ctr" eaLnBrk="1" hangingPunct="1"/>
            <a:endParaRPr lang="en-GB" altLang="en-US">
              <a:latin typeface="Comic Sans MS" panose="030F0902030302020204" pitchFamily="66" charset="0"/>
            </a:endParaRPr>
          </a:p>
        </p:txBody>
      </p:sp>
      <p:sp>
        <p:nvSpPr>
          <p:cNvPr id="9223" name="TextBox 12">
            <a:extLst>
              <a:ext uri="{FF2B5EF4-FFF2-40B4-BE49-F238E27FC236}">
                <a16:creationId xmlns:a16="http://schemas.microsoft.com/office/drawing/2014/main" id="{45B20236-083E-1448-84B4-CE42BB6D8EFC}"/>
              </a:ext>
            </a:extLst>
          </p:cNvPr>
          <p:cNvSpPr txBox="1">
            <a:spLocks noChangeArrowheads="1"/>
          </p:cNvSpPr>
          <p:nvPr/>
        </p:nvSpPr>
        <p:spPr bwMode="auto">
          <a:xfrm>
            <a:off x="687388" y="2573338"/>
            <a:ext cx="3452812" cy="369887"/>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Ffrindiau’n ei anwybyddu</a:t>
            </a:r>
          </a:p>
        </p:txBody>
      </p:sp>
      <p:sp>
        <p:nvSpPr>
          <p:cNvPr id="9224" name="TextBox 13">
            <a:extLst>
              <a:ext uri="{FF2B5EF4-FFF2-40B4-BE49-F238E27FC236}">
                <a16:creationId xmlns:a16="http://schemas.microsoft.com/office/drawing/2014/main" id="{EA2FCE3E-0117-844C-9392-F3F3C7B87BB6}"/>
              </a:ext>
            </a:extLst>
          </p:cNvPr>
          <p:cNvSpPr txBox="1">
            <a:spLocks noChangeArrowheads="1"/>
          </p:cNvSpPr>
          <p:nvPr/>
        </p:nvSpPr>
        <p:spPr bwMode="auto">
          <a:xfrm>
            <a:off x="4200525" y="2286000"/>
            <a:ext cx="3400425" cy="646113"/>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y-GB" altLang="en-US">
                <a:latin typeface="Comic Sans MS" panose="030F0902030302020204" pitchFamily="66" charset="0"/>
              </a:rPr>
              <a:t>Teulu’n cael eu cynhyrfu gan archwiliad yn y tŷ</a:t>
            </a:r>
          </a:p>
        </p:txBody>
      </p:sp>
      <p:sp>
        <p:nvSpPr>
          <p:cNvPr id="9225" name="TextBox 14">
            <a:extLst>
              <a:ext uri="{FF2B5EF4-FFF2-40B4-BE49-F238E27FC236}">
                <a16:creationId xmlns:a16="http://schemas.microsoft.com/office/drawing/2014/main" id="{467AACFD-3DEA-C543-9E6D-F96E05064288}"/>
              </a:ext>
            </a:extLst>
          </p:cNvPr>
          <p:cNvSpPr txBox="1">
            <a:spLocks noChangeArrowheads="1"/>
          </p:cNvSpPr>
          <p:nvPr/>
        </p:nvSpPr>
        <p:spPr bwMode="auto">
          <a:xfrm>
            <a:off x="679450" y="2943225"/>
            <a:ext cx="1581150" cy="922338"/>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Ffrindiau’n ei gefnogi</a:t>
            </a:r>
          </a:p>
          <a:p>
            <a:pPr algn="ctr" eaLnBrk="1" hangingPunct="1"/>
            <a:endParaRPr lang="en-GB" altLang="en-US">
              <a:latin typeface="Comic Sans MS" panose="030F0902030302020204" pitchFamily="66" charset="0"/>
            </a:endParaRPr>
          </a:p>
        </p:txBody>
      </p:sp>
      <p:sp>
        <p:nvSpPr>
          <p:cNvPr id="9226" name="TextBox 15">
            <a:extLst>
              <a:ext uri="{FF2B5EF4-FFF2-40B4-BE49-F238E27FC236}">
                <a16:creationId xmlns:a16="http://schemas.microsoft.com/office/drawing/2014/main" id="{86602F0D-50B7-BD46-BF5B-76DE681CF6F3}"/>
              </a:ext>
            </a:extLst>
          </p:cNvPr>
          <p:cNvSpPr txBox="1">
            <a:spLocks noChangeArrowheads="1"/>
          </p:cNvSpPr>
          <p:nvPr/>
        </p:nvSpPr>
        <p:spPr bwMode="auto">
          <a:xfrm>
            <a:off x="2222500" y="2982913"/>
            <a:ext cx="1368425" cy="646112"/>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Dod yn seren bop</a:t>
            </a:r>
          </a:p>
        </p:txBody>
      </p:sp>
      <p:sp>
        <p:nvSpPr>
          <p:cNvPr id="9227" name="TextBox 16">
            <a:extLst>
              <a:ext uri="{FF2B5EF4-FFF2-40B4-BE49-F238E27FC236}">
                <a16:creationId xmlns:a16="http://schemas.microsoft.com/office/drawing/2014/main" id="{E7E765DB-C262-1043-BE33-8C44C67668D0}"/>
              </a:ext>
            </a:extLst>
          </p:cNvPr>
          <p:cNvSpPr txBox="1">
            <a:spLocks noChangeArrowheads="1"/>
          </p:cNvSpPr>
          <p:nvPr/>
        </p:nvSpPr>
        <p:spPr bwMode="auto">
          <a:xfrm>
            <a:off x="4281488" y="2922588"/>
            <a:ext cx="2019300" cy="646112"/>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y-GB" altLang="en-US">
                <a:latin typeface="Comic Sans MS" panose="030F0902030302020204" pitchFamily="66" charset="0"/>
              </a:rPr>
              <a:t>Mam yn hapus â’r sefyllfa</a:t>
            </a:r>
          </a:p>
        </p:txBody>
      </p:sp>
      <p:sp>
        <p:nvSpPr>
          <p:cNvPr id="9228" name="TextBox 17">
            <a:extLst>
              <a:ext uri="{FF2B5EF4-FFF2-40B4-BE49-F238E27FC236}">
                <a16:creationId xmlns:a16="http://schemas.microsoft.com/office/drawing/2014/main" id="{453C4DFE-591F-784E-BA1E-B65A6F2DB218}"/>
              </a:ext>
            </a:extLst>
          </p:cNvPr>
          <p:cNvSpPr txBox="1">
            <a:spLocks noChangeArrowheads="1"/>
          </p:cNvSpPr>
          <p:nvPr/>
        </p:nvSpPr>
        <p:spPr bwMode="auto">
          <a:xfrm>
            <a:off x="6300788" y="2944813"/>
            <a:ext cx="1331912" cy="1476375"/>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y-GB" altLang="en-US">
                <a:latin typeface="Comic Sans MS" panose="030F0902030302020204" pitchFamily="66" charset="0"/>
              </a:rPr>
              <a:t>Mam yn bryderus am ei frawd </a:t>
            </a:r>
            <a:r>
              <a:rPr lang="en-GB" altLang="en-US">
                <a:latin typeface="Comic Sans MS" panose="030F0902030302020204" pitchFamily="66" charset="0"/>
              </a:rPr>
              <a:t>bach</a:t>
            </a:r>
          </a:p>
        </p:txBody>
      </p:sp>
      <p:sp>
        <p:nvSpPr>
          <p:cNvPr id="9229" name="TextBox 18">
            <a:extLst>
              <a:ext uri="{FF2B5EF4-FFF2-40B4-BE49-F238E27FC236}">
                <a16:creationId xmlns:a16="http://schemas.microsoft.com/office/drawing/2014/main" id="{F185EA94-6BF8-3A46-B118-9FCD8C200B00}"/>
              </a:ext>
            </a:extLst>
          </p:cNvPr>
          <p:cNvSpPr txBox="1">
            <a:spLocks noChangeArrowheads="1"/>
          </p:cNvSpPr>
          <p:nvPr/>
        </p:nvSpPr>
        <p:spPr bwMode="auto">
          <a:xfrm>
            <a:off x="4276725" y="3568700"/>
            <a:ext cx="2024063" cy="646113"/>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Mynd i America</a:t>
            </a:r>
          </a:p>
          <a:p>
            <a:pPr algn="ctr" eaLnBrk="1" hangingPunct="1"/>
            <a:endParaRPr lang="en-GB" altLang="en-US">
              <a:latin typeface="Comic Sans MS" panose="030F0902030302020204" pitchFamily="66" charset="0"/>
            </a:endParaRPr>
          </a:p>
        </p:txBody>
      </p:sp>
      <p:sp>
        <p:nvSpPr>
          <p:cNvPr id="9230" name="TextBox 19">
            <a:extLst>
              <a:ext uri="{FF2B5EF4-FFF2-40B4-BE49-F238E27FC236}">
                <a16:creationId xmlns:a16="http://schemas.microsoft.com/office/drawing/2014/main" id="{52591C7D-D3EA-9144-AD73-AFA4FA426C51}"/>
              </a:ext>
            </a:extLst>
          </p:cNvPr>
          <p:cNvSpPr txBox="1">
            <a:spLocks noChangeArrowheads="1"/>
          </p:cNvSpPr>
          <p:nvPr/>
        </p:nvSpPr>
        <p:spPr bwMode="auto">
          <a:xfrm>
            <a:off x="679450" y="3929063"/>
            <a:ext cx="1611313" cy="923925"/>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Teithio i Awstralia</a:t>
            </a:r>
          </a:p>
          <a:p>
            <a:pPr algn="ctr" eaLnBrk="1" hangingPunct="1"/>
            <a:endParaRPr lang="en-GB" altLang="en-US">
              <a:latin typeface="Comic Sans MS" panose="030F0902030302020204" pitchFamily="66" charset="0"/>
            </a:endParaRPr>
          </a:p>
        </p:txBody>
      </p:sp>
      <p:sp>
        <p:nvSpPr>
          <p:cNvPr id="9231" name="TextBox 20">
            <a:extLst>
              <a:ext uri="{FF2B5EF4-FFF2-40B4-BE49-F238E27FC236}">
                <a16:creationId xmlns:a16="http://schemas.microsoft.com/office/drawing/2014/main" id="{55FF1C73-3141-4847-A490-0951A1323B7F}"/>
              </a:ext>
            </a:extLst>
          </p:cNvPr>
          <p:cNvSpPr txBox="1">
            <a:spLocks noChangeArrowheads="1"/>
          </p:cNvSpPr>
          <p:nvPr/>
        </p:nvSpPr>
        <p:spPr bwMode="auto">
          <a:xfrm>
            <a:off x="2246313" y="3629025"/>
            <a:ext cx="2035175" cy="369888"/>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Mam yn poeni</a:t>
            </a:r>
          </a:p>
        </p:txBody>
      </p:sp>
      <p:sp>
        <p:nvSpPr>
          <p:cNvPr id="9232" name="TextBox 21">
            <a:extLst>
              <a:ext uri="{FF2B5EF4-FFF2-40B4-BE49-F238E27FC236}">
                <a16:creationId xmlns:a16="http://schemas.microsoft.com/office/drawing/2014/main" id="{9674184B-B192-B346-A807-1CB524D22AF7}"/>
              </a:ext>
            </a:extLst>
          </p:cNvPr>
          <p:cNvSpPr txBox="1">
            <a:spLocks noChangeArrowheads="1"/>
          </p:cNvSpPr>
          <p:nvPr/>
        </p:nvSpPr>
        <p:spPr bwMode="auto">
          <a:xfrm>
            <a:off x="4276725" y="4130675"/>
            <a:ext cx="3344863" cy="369888"/>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Mam credu ei fod yn ddi-euog</a:t>
            </a:r>
          </a:p>
        </p:txBody>
      </p:sp>
      <p:sp>
        <p:nvSpPr>
          <p:cNvPr id="9233" name="TextBox 22">
            <a:extLst>
              <a:ext uri="{FF2B5EF4-FFF2-40B4-BE49-F238E27FC236}">
                <a16:creationId xmlns:a16="http://schemas.microsoft.com/office/drawing/2014/main" id="{127AD4D4-9A89-8347-B61D-F8825BAE3C84}"/>
              </a:ext>
            </a:extLst>
          </p:cNvPr>
          <p:cNvSpPr txBox="1">
            <a:spLocks noChangeArrowheads="1"/>
          </p:cNvSpPr>
          <p:nvPr/>
        </p:nvSpPr>
        <p:spPr bwMode="auto">
          <a:xfrm>
            <a:off x="2278063" y="4013200"/>
            <a:ext cx="1970087" cy="923925"/>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Cywilydd o gael mab wedi ei ddedfrydu</a:t>
            </a:r>
          </a:p>
        </p:txBody>
      </p:sp>
      <p:sp>
        <p:nvSpPr>
          <p:cNvPr id="9234" name="TextBox 23">
            <a:extLst>
              <a:ext uri="{FF2B5EF4-FFF2-40B4-BE49-F238E27FC236}">
                <a16:creationId xmlns:a16="http://schemas.microsoft.com/office/drawing/2014/main" id="{11A261AA-387F-7D4D-8144-936429197A1E}"/>
              </a:ext>
            </a:extLst>
          </p:cNvPr>
          <p:cNvSpPr txBox="1">
            <a:spLocks noChangeArrowheads="1"/>
          </p:cNvSpPr>
          <p:nvPr/>
        </p:nvSpPr>
        <p:spPr bwMode="auto">
          <a:xfrm>
            <a:off x="687388" y="4881563"/>
            <a:ext cx="3589337" cy="923925"/>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Ei gariad a chywilydd ac yn gorffen y berthynnas</a:t>
            </a:r>
          </a:p>
          <a:p>
            <a:pPr algn="ctr" eaLnBrk="1" hangingPunct="1"/>
            <a:endParaRPr lang="en-GB" altLang="en-US">
              <a:latin typeface="Comic Sans MS" panose="030F0902030302020204" pitchFamily="66" charset="0"/>
            </a:endParaRPr>
          </a:p>
        </p:txBody>
      </p:sp>
      <p:sp>
        <p:nvSpPr>
          <p:cNvPr id="9235" name="TextBox 24">
            <a:extLst>
              <a:ext uri="{FF2B5EF4-FFF2-40B4-BE49-F238E27FC236}">
                <a16:creationId xmlns:a16="http://schemas.microsoft.com/office/drawing/2014/main" id="{EA3B12C6-2ED6-D64F-8F4B-7FF7BE6338DB}"/>
              </a:ext>
            </a:extLst>
          </p:cNvPr>
          <p:cNvSpPr txBox="1">
            <a:spLocks noChangeArrowheads="1"/>
          </p:cNvSpPr>
          <p:nvPr/>
        </p:nvSpPr>
        <p:spPr bwMode="auto">
          <a:xfrm>
            <a:off x="4294188" y="4503738"/>
            <a:ext cx="1225550" cy="1477962"/>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Mam wedi cynhyrfu</a:t>
            </a:r>
          </a:p>
          <a:p>
            <a:pPr algn="ctr" eaLnBrk="1" hangingPunct="1"/>
            <a:endParaRPr lang="en-GB" altLang="en-US">
              <a:latin typeface="Comic Sans MS" panose="030F0902030302020204" pitchFamily="66" charset="0"/>
            </a:endParaRPr>
          </a:p>
          <a:p>
            <a:pPr algn="ctr" eaLnBrk="1" hangingPunct="1"/>
            <a:endParaRPr lang="en-GB" altLang="en-US">
              <a:latin typeface="Comic Sans MS" panose="030F0902030302020204" pitchFamily="66" charset="0"/>
            </a:endParaRPr>
          </a:p>
        </p:txBody>
      </p:sp>
      <p:sp>
        <p:nvSpPr>
          <p:cNvPr id="9236" name="TextBox 25">
            <a:extLst>
              <a:ext uri="{FF2B5EF4-FFF2-40B4-BE49-F238E27FC236}">
                <a16:creationId xmlns:a16="http://schemas.microsoft.com/office/drawing/2014/main" id="{417E784D-B31C-C14B-900E-36BDB4F18502}"/>
              </a:ext>
            </a:extLst>
          </p:cNvPr>
          <p:cNvSpPr txBox="1">
            <a:spLocks noChangeArrowheads="1"/>
          </p:cNvSpPr>
          <p:nvPr/>
        </p:nvSpPr>
        <p:spPr bwMode="auto">
          <a:xfrm>
            <a:off x="5519738" y="4500563"/>
            <a:ext cx="2112962" cy="1476375"/>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Ffrindiau’n stopio ei wahodd i ddigwyddiadau cymdeithasol</a:t>
            </a:r>
          </a:p>
          <a:p>
            <a:pPr algn="ctr" eaLnBrk="1" hangingPunct="1"/>
            <a:endParaRPr lang="en-GB" altLang="en-US">
              <a:latin typeface="Comic Sans MS" panose="030F0902030302020204" pitchFamily="66" charset="0"/>
            </a:endParaRPr>
          </a:p>
        </p:txBody>
      </p:sp>
      <p:sp>
        <p:nvSpPr>
          <p:cNvPr id="9237" name="TextBox 26">
            <a:extLst>
              <a:ext uri="{FF2B5EF4-FFF2-40B4-BE49-F238E27FC236}">
                <a16:creationId xmlns:a16="http://schemas.microsoft.com/office/drawing/2014/main" id="{F07029A4-607D-614A-8FDA-358E15328F32}"/>
              </a:ext>
            </a:extLst>
          </p:cNvPr>
          <p:cNvSpPr txBox="1">
            <a:spLocks noChangeArrowheads="1"/>
          </p:cNvSpPr>
          <p:nvPr/>
        </p:nvSpPr>
        <p:spPr bwMode="auto">
          <a:xfrm>
            <a:off x="687388" y="5762625"/>
            <a:ext cx="4378325" cy="368300"/>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Cynnig swydd yn gweithio â phlant</a:t>
            </a:r>
          </a:p>
        </p:txBody>
      </p:sp>
      <p:sp>
        <p:nvSpPr>
          <p:cNvPr id="9238" name="TextBox 27">
            <a:extLst>
              <a:ext uri="{FF2B5EF4-FFF2-40B4-BE49-F238E27FC236}">
                <a16:creationId xmlns:a16="http://schemas.microsoft.com/office/drawing/2014/main" id="{DF01F36A-2400-E143-8A27-818B4651A199}"/>
              </a:ext>
            </a:extLst>
          </p:cNvPr>
          <p:cNvSpPr txBox="1">
            <a:spLocks noChangeArrowheads="1"/>
          </p:cNvSpPr>
          <p:nvPr/>
        </p:nvSpPr>
        <p:spPr bwMode="auto">
          <a:xfrm>
            <a:off x="695325" y="6121400"/>
            <a:ext cx="4370388" cy="369888"/>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Yn falch fod ei mab wedi’i ddedfrydu</a:t>
            </a:r>
          </a:p>
        </p:txBody>
      </p:sp>
      <p:sp>
        <p:nvSpPr>
          <p:cNvPr id="9239" name="TextBox 28">
            <a:extLst>
              <a:ext uri="{FF2B5EF4-FFF2-40B4-BE49-F238E27FC236}">
                <a16:creationId xmlns:a16="http://schemas.microsoft.com/office/drawing/2014/main" id="{6EA29111-E1E2-A943-8D4C-4B32AC9181A1}"/>
              </a:ext>
            </a:extLst>
          </p:cNvPr>
          <p:cNvSpPr txBox="1">
            <a:spLocks noChangeArrowheads="1"/>
          </p:cNvSpPr>
          <p:nvPr/>
        </p:nvSpPr>
        <p:spPr bwMode="auto">
          <a:xfrm>
            <a:off x="4946650" y="5845175"/>
            <a:ext cx="2725738" cy="646113"/>
          </a:xfrm>
          <a:prstGeom prst="rect">
            <a:avLst/>
          </a:prstGeom>
          <a:solidFill>
            <a:srgbClr val="FFFF00"/>
          </a:solidFill>
          <a:ln w="63500">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latin typeface="Comic Sans MS" panose="030F0902030302020204" pitchFamily="66" charset="0"/>
              </a:rPr>
              <a:t>Model rôl gwael i’w frawd bach</a:t>
            </a:r>
          </a:p>
        </p:txBody>
      </p:sp>
      <p:pic>
        <p:nvPicPr>
          <p:cNvPr id="9240" name="Picture 29">
            <a:extLst>
              <a:ext uri="{FF2B5EF4-FFF2-40B4-BE49-F238E27FC236}">
                <a16:creationId xmlns:a16="http://schemas.microsoft.com/office/drawing/2014/main" id="{88401F10-7EC1-3C45-86DF-CDA27C9C5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270" t="53195" r="39758" b="33836"/>
          <a:stretch>
            <a:fillRect/>
          </a:stretch>
        </p:blipFill>
        <p:spPr bwMode="auto">
          <a:xfrm>
            <a:off x="3605213" y="2992438"/>
            <a:ext cx="625475" cy="549275"/>
          </a:xfrm>
          <a:prstGeom prst="rect">
            <a:avLst/>
          </a:prstGeom>
          <a:noFill/>
          <a:ln w="635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 name="Cloud Callout 3">
            <a:extLst>
              <a:ext uri="{FF2B5EF4-FFF2-40B4-BE49-F238E27FC236}">
                <a16:creationId xmlns:a16="http://schemas.microsoft.com/office/drawing/2014/main" id="{B23DD2A8-F7F0-5847-B20C-4173AFDFAA0D}"/>
              </a:ext>
            </a:extLst>
          </p:cNvPr>
          <p:cNvSpPr/>
          <p:nvPr/>
        </p:nvSpPr>
        <p:spPr>
          <a:xfrm>
            <a:off x="7642225" y="1976438"/>
            <a:ext cx="1724025" cy="1349375"/>
          </a:xfrm>
          <a:prstGeom prst="cloudCallout">
            <a:avLst>
              <a:gd name="adj1" fmla="val -43489"/>
              <a:gd name="adj2" fmla="val 74508"/>
            </a:avLst>
          </a:prstGeom>
          <a:gradFill>
            <a:gsLst>
              <a:gs pos="0">
                <a:schemeClr val="tx2">
                  <a:lumMod val="20000"/>
                  <a:lumOff val="8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242" name="TextBox 4">
            <a:extLst>
              <a:ext uri="{FF2B5EF4-FFF2-40B4-BE49-F238E27FC236}">
                <a16:creationId xmlns:a16="http://schemas.microsoft.com/office/drawing/2014/main" id="{14B11B9E-40A9-124D-B748-C46E3D559BDD}"/>
              </a:ext>
            </a:extLst>
          </p:cNvPr>
          <p:cNvSpPr txBox="1">
            <a:spLocks noChangeArrowheads="1"/>
          </p:cNvSpPr>
          <p:nvPr/>
        </p:nvSpPr>
        <p:spPr bwMode="auto">
          <a:xfrm>
            <a:off x="7885113" y="2251075"/>
            <a:ext cx="12588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y-GB" altLang="en-US" sz="1400">
                <a:latin typeface="Comic Sans MS" panose="030F0902030302020204" pitchFamily="66" charset="0"/>
              </a:rPr>
              <a:t>Dewiswch o leiaf 3 ateb cywir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07B336F-0EAF-304B-BF29-38FBF507518B}"/>
              </a:ext>
            </a:extLst>
          </p:cNvPr>
          <p:cNvSpPr>
            <a:spLocks noGrp="1"/>
          </p:cNvSpPr>
          <p:nvPr>
            <p:ph type="title"/>
          </p:nvPr>
        </p:nvSpPr>
        <p:spPr/>
        <p:txBody>
          <a:bodyPr/>
          <a:lstStyle/>
          <a:p>
            <a:pPr eaLnBrk="1" hangingPunct="1"/>
            <a:endParaRPr lang="en-US" altLang="en-US">
              <a:latin typeface="Comic Sans MS" panose="030F0902030302020204" pitchFamily="66" charset="0"/>
            </a:endParaRPr>
          </a:p>
        </p:txBody>
      </p:sp>
      <p:sp>
        <p:nvSpPr>
          <p:cNvPr id="10243" name="Text Placeholder 2">
            <a:extLst>
              <a:ext uri="{FF2B5EF4-FFF2-40B4-BE49-F238E27FC236}">
                <a16:creationId xmlns:a16="http://schemas.microsoft.com/office/drawing/2014/main" id="{54743714-0B88-C546-8F09-4B0788BA310B}"/>
              </a:ext>
            </a:extLst>
          </p:cNvPr>
          <p:cNvSpPr>
            <a:spLocks noGrp="1"/>
          </p:cNvSpPr>
          <p:nvPr>
            <p:ph type="body" sz="half" idx="1"/>
          </p:nvPr>
        </p:nvSpPr>
        <p:spPr/>
        <p:txBody>
          <a:bodyPr/>
          <a:lstStyle/>
          <a:p>
            <a:pPr eaLnBrk="1" hangingPunct="1"/>
            <a:endParaRPr lang="en-US" altLang="en-US">
              <a:latin typeface="Comic Sans MS" panose="030F0902030302020204" pitchFamily="66" charset="0"/>
            </a:endParaRPr>
          </a:p>
        </p:txBody>
      </p:sp>
      <p:sp>
        <p:nvSpPr>
          <p:cNvPr id="10244" name="Content Placeholder 3">
            <a:extLst>
              <a:ext uri="{FF2B5EF4-FFF2-40B4-BE49-F238E27FC236}">
                <a16:creationId xmlns:a16="http://schemas.microsoft.com/office/drawing/2014/main" id="{5945FAD9-0DE5-0141-9774-91ABEEA9B530}"/>
              </a:ext>
            </a:extLst>
          </p:cNvPr>
          <p:cNvSpPr>
            <a:spLocks noGrp="1"/>
          </p:cNvSpPr>
          <p:nvPr>
            <p:ph sz="half" idx="2"/>
          </p:nvPr>
        </p:nvSpPr>
        <p:spPr/>
        <p:txBody>
          <a:bodyPr/>
          <a:lstStyle/>
          <a:p>
            <a:pPr eaLnBrk="1" hangingPunct="1"/>
            <a:endParaRPr lang="en-US" altLang="en-US">
              <a:latin typeface="Comic Sans MS" panose="030F0902030302020204" pitchFamily="66" charset="0"/>
            </a:endParaRPr>
          </a:p>
        </p:txBody>
      </p:sp>
      <p:pic>
        <p:nvPicPr>
          <p:cNvPr id="10245" name="Picture 4">
            <a:extLst>
              <a:ext uri="{FF2B5EF4-FFF2-40B4-BE49-F238E27FC236}">
                <a16:creationId xmlns:a16="http://schemas.microsoft.com/office/drawing/2014/main" id="{2ECC2404-4FF8-1A47-B866-9518CF321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50" t="20213" r="14082" b="98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a:extLst>
              <a:ext uri="{FF2B5EF4-FFF2-40B4-BE49-F238E27FC236}">
                <a16:creationId xmlns:a16="http://schemas.microsoft.com/office/drawing/2014/main" id="{5DD2232B-A152-B347-97E9-BAA9776BD175}"/>
              </a:ext>
            </a:extLst>
          </p:cNvPr>
          <p:cNvSpPr txBox="1">
            <a:spLocks noChangeArrowheads="1"/>
          </p:cNvSpPr>
          <p:nvPr/>
        </p:nvSpPr>
        <p:spPr bwMode="auto">
          <a:xfrm>
            <a:off x="539750" y="620713"/>
            <a:ext cx="76327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y-GB" altLang="en-US">
                <a:solidFill>
                  <a:srgbClr val="0000FF"/>
                </a:solidFill>
              </a:rPr>
              <a:t>L1/L2. Nodwch o leiaf 2 enghraifft o sut y gallai dyfodol unigolyn ifanc gael ei effeithio arno petaent yn cael euogfarn am gyffuriau. </a:t>
            </a:r>
          </a:p>
        </p:txBody>
      </p:sp>
    </p:spTree>
  </p:cSld>
  <p:clrMapOvr>
    <a:masterClrMapping/>
  </p:clrMapOvr>
</p:sld>
</file>

<file path=ppt/theme/theme1.xml><?xml version="1.0" encoding="utf-8"?>
<a:theme xmlns:a="http://schemas.openxmlformats.org/drawingml/2006/main" name="Presentation - Behavi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 Template</Template>
  <TotalTime>2583</TotalTime>
  <Words>838</Words>
  <Application>Microsoft Macintosh PowerPoint</Application>
  <PresentationFormat>On-screen Show (4:3)</PresentationFormat>
  <Paragraphs>120</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Comic Sans MS</vt:lpstr>
      <vt:lpstr>Calibri</vt:lpstr>
      <vt:lpstr>Times New Roman</vt:lpstr>
      <vt:lpstr>Presentation - Behaviour</vt:lpstr>
      <vt:lpstr>PowerPoint Presentation</vt:lpstr>
      <vt:lpstr>Diffiniwch uned o Alcohol</vt:lpstr>
      <vt:lpstr>PowerPoint Presentation</vt:lpstr>
      <vt:lpstr>     L1. Nodwch dair cyfraith am y defnydd o alcohol       L2. Nodwch dair cyfraith am y defnydd o alcohol</vt:lpstr>
      <vt:lpstr>PowerPoint Presentation</vt:lpstr>
      <vt:lpstr>PowerPoint Presentation</vt:lpstr>
      <vt:lpstr>PowerPoint Presentation</vt:lpstr>
      <vt:lpstr>PowerPoint Presentation</vt:lpstr>
      <vt:lpstr>PowerPoint Presentation</vt:lpstr>
      <vt:lpstr>Ymddygiad Gwrthgymdeithasol yw........ </vt:lpstr>
      <vt:lpstr> </vt:lpstr>
      <vt:lpstr>L1. Nodwch y broses gyfreithiol fel canlyniad o YG L2. Disgrifiwch y broses gyfreithiol fel canlyniad o YG</vt:lpstr>
      <vt:lpstr>PowerPoint Presentation</vt:lpstr>
      <vt:lpstr>PowerPoint Presentation</vt:lpstr>
      <vt:lpstr>PowerPoint Presentation</vt:lpstr>
      <vt:lpstr>PowerPoint Presentation</vt:lpstr>
      <vt:lpstr>Camdriniaeth domestig yw…………</vt:lpstr>
      <vt:lpstr>PowerPoint Presentation</vt:lpstr>
      <vt:lpstr>PowerPoint Presentation</vt:lpstr>
      <vt:lpstr>PowerPoint Presentation</vt:lpstr>
    </vt:vector>
  </TitlesOfParts>
  <Company>Schools Liason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CA3 L1 a 2 Cefnogaeth Athrawon</dc:title>
  <dc:creator>Schools Liason</dc:creator>
  <cp:lastModifiedBy>Andy Holland</cp:lastModifiedBy>
  <cp:revision>195</cp:revision>
  <dcterms:created xsi:type="dcterms:W3CDTF">2012-04-30T13:27:46Z</dcterms:created>
  <dcterms:modified xsi:type="dcterms:W3CDTF">2022-03-03T00:01:36Z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480fde1a-8e25-4b09-84e7-50ed7c39b02e</vt:lpwstr>
  </property>
  <property fmtid="{D5CDD505-2E9C-101B-9397-08002B2CF9AE}" pid="3" name="SWPIL">
    <vt:lpwstr>NOT PROTECTIVELY MARKED</vt:lpwstr>
  </property>
  <property fmtid="{D5CDD505-2E9C-101B-9397-08002B2CF9AE}" pid="4" name="SWPVNV">
    <vt:lpwstr>No Visual Mark</vt:lpwstr>
  </property>
</Properties>
</file>