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p:sldMasterIdLst>
    <p:sldMasterId id="2147483648" r:id="rId1"/>
  </p:sldMasterIdLst>
  <p:notesMasterIdLst>
    <p:notesMasterId r:id="rId7"/>
  </p:notesMasterIdLst>
  <p:sldIdLst>
    <p:sldId id="262" r:id="rId2"/>
    <p:sldId id="257" r:id="rId3"/>
    <p:sldId id="258" r:id="rId4"/>
    <p:sldId id="256" r:id="rId5"/>
    <p:sldId id="259" r:id="rId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127" d="100"/>
          <a:sy n="127" d="100"/>
        </p:scale>
        <p:origin x="2640"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8DC578-79AA-E64F-BD99-92C1630319A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GB"/>
          </a:p>
        </p:txBody>
      </p:sp>
      <p:sp>
        <p:nvSpPr>
          <p:cNvPr id="3" name="Date Placeholder 2">
            <a:extLst>
              <a:ext uri="{FF2B5EF4-FFF2-40B4-BE49-F238E27FC236}">
                <a16:creationId xmlns:a16="http://schemas.microsoft.com/office/drawing/2014/main" id="{7D1D0241-C03E-CD4C-9A24-079F55389C7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D8B3B06E-0A11-5F45-899F-57AB90BCAEE0}" type="datetimeFigureOut">
              <a:rPr lang="en-GB"/>
              <a:pPr>
                <a:defRPr/>
              </a:pPr>
              <a:t>02/03/2022</a:t>
            </a:fld>
            <a:endParaRPr lang="en-GB"/>
          </a:p>
        </p:txBody>
      </p:sp>
      <p:sp>
        <p:nvSpPr>
          <p:cNvPr id="4" name="Slide Image Placeholder 3">
            <a:extLst>
              <a:ext uri="{FF2B5EF4-FFF2-40B4-BE49-F238E27FC236}">
                <a16:creationId xmlns:a16="http://schemas.microsoft.com/office/drawing/2014/main" id="{71F0F3D7-61EE-1E42-BF7B-AE08E152C90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D571970B-CA14-EA45-80B5-630C722A11A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A94A317F-F6AC-7A4B-B4E5-5B7389DEB6D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9E64C9F6-1283-0349-8D72-FA72C70FEE9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F39EF28-6541-1947-A9CD-F99C6BBA1417}"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26CF11A1-61F2-D34E-BD63-7CE54521BF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8F4B5538-3BEA-3D4E-BC62-38411D259B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56F23E16-CDAE-0A41-AAF7-857F5F655E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0A606C7-3463-A14B-A4F5-CC03A850BFF5}" type="slidenum">
              <a:rPr lang="en-GB" altLang="en-US"/>
              <a:pPr eaLnBrk="1" hangingPunct="1"/>
              <a:t>1</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5F9BF6AE-BD7B-DE48-810E-A6640DF23F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2ABD2CDA-6C41-1F40-A004-5D226539B0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1449D702-A79D-0446-81D4-E9034405A1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DDE2F62-6572-5D40-840D-1F86ECE6C27B}" type="slidenum">
              <a:rPr lang="en-GB" altLang="en-US"/>
              <a:pPr eaLnBrk="1" hangingPunct="1"/>
              <a:t>2</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9F667C03-0715-7848-8FF1-8F458125D8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CCB69706-DD02-974F-95DE-284436BB68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a:extLst>
              <a:ext uri="{FF2B5EF4-FFF2-40B4-BE49-F238E27FC236}">
                <a16:creationId xmlns:a16="http://schemas.microsoft.com/office/drawing/2014/main" id="{3BF0A854-8730-1E43-8167-6305D50E71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03BCDC0-A635-B340-80FE-64B8591046E0}" type="slidenum">
              <a:rPr lang="en-GB" altLang="en-US"/>
              <a:pPr eaLnBrk="1" hangingPunct="1"/>
              <a:t>3</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CFAA3CD-35A0-D943-9D97-B97992D7FC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2282AE8E-97ED-2E4F-971D-D8D7818E38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8" name="Slide Number Placeholder 3">
            <a:extLst>
              <a:ext uri="{FF2B5EF4-FFF2-40B4-BE49-F238E27FC236}">
                <a16:creationId xmlns:a16="http://schemas.microsoft.com/office/drawing/2014/main" id="{8579286E-5232-9446-926C-38A64202AA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38A294A-1C1E-1B45-BB5B-076530214DDB}" type="slidenum">
              <a:rPr lang="en-GB" altLang="en-US"/>
              <a:pPr eaLnBrk="1" hangingPunct="1"/>
              <a:t>4</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C3F7E044-DF8B-3B4D-9D89-4344726531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BD18A61B-91AE-0F4C-AA0D-A2DEEF6775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292" name="Slide Number Placeholder 3">
            <a:extLst>
              <a:ext uri="{FF2B5EF4-FFF2-40B4-BE49-F238E27FC236}">
                <a16:creationId xmlns:a16="http://schemas.microsoft.com/office/drawing/2014/main" id="{8074D0B0-F45E-9748-BE70-DB0A071BDD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E45AFB5-ED2B-E44C-9FAC-48B16304B133}" type="slidenum">
              <a:rPr lang="en-GB" altLang="en-US"/>
              <a:pPr eaLnBrk="1" hangingPunct="1"/>
              <a:t>5</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72D9AB5F-32B3-AD40-B414-644A9A0DE653}"/>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D24FBB84-87FC-704D-8CFC-32B5920D7FD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F79CB726-B06A-2C44-8553-180F23A73C96}"/>
              </a:ext>
            </a:extLst>
          </p:cNvPr>
          <p:cNvSpPr>
            <a:spLocks noGrp="1" noChangeArrowheads="1"/>
          </p:cNvSpPr>
          <p:nvPr>
            <p:ph type="sldNum" sz="quarter" idx="12"/>
          </p:nvPr>
        </p:nvSpPr>
        <p:spPr>
          <a:ln/>
        </p:spPr>
        <p:txBody>
          <a:bodyPr/>
          <a:lstStyle>
            <a:lvl1pPr>
              <a:defRPr/>
            </a:lvl1pPr>
          </a:lstStyle>
          <a:p>
            <a:fld id="{A517BFEC-F70B-964E-8D1C-EE2F8E5F94C3}" type="slidenum">
              <a:rPr lang="en-GB" altLang="en-US"/>
              <a:pPr/>
              <a:t>‹#›</a:t>
            </a:fld>
            <a:endParaRPr lang="en-GB" altLang="en-US"/>
          </a:p>
        </p:txBody>
      </p:sp>
    </p:spTree>
    <p:extLst>
      <p:ext uri="{BB962C8B-B14F-4D97-AF65-F5344CB8AC3E}">
        <p14:creationId xmlns:p14="http://schemas.microsoft.com/office/powerpoint/2010/main" val="3245124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9CB2629-C5CA-704D-AF79-298C53644297}"/>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3850161A-0DE6-B04B-9B7A-75209F95406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4DDD78B3-1C2A-DA4C-8AD3-C986212B3861}"/>
              </a:ext>
            </a:extLst>
          </p:cNvPr>
          <p:cNvSpPr>
            <a:spLocks noGrp="1" noChangeArrowheads="1"/>
          </p:cNvSpPr>
          <p:nvPr>
            <p:ph type="sldNum" sz="quarter" idx="12"/>
          </p:nvPr>
        </p:nvSpPr>
        <p:spPr>
          <a:ln/>
        </p:spPr>
        <p:txBody>
          <a:bodyPr/>
          <a:lstStyle>
            <a:lvl1pPr>
              <a:defRPr/>
            </a:lvl1pPr>
          </a:lstStyle>
          <a:p>
            <a:fld id="{EA60932D-27B2-6C48-AD27-55651E3EB185}" type="slidenum">
              <a:rPr lang="en-GB" altLang="en-US"/>
              <a:pPr/>
              <a:t>‹#›</a:t>
            </a:fld>
            <a:endParaRPr lang="en-GB" altLang="en-US"/>
          </a:p>
        </p:txBody>
      </p:sp>
    </p:spTree>
    <p:extLst>
      <p:ext uri="{BB962C8B-B14F-4D97-AF65-F5344CB8AC3E}">
        <p14:creationId xmlns:p14="http://schemas.microsoft.com/office/powerpoint/2010/main" val="3839883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C203C7AD-3C96-5E4A-9127-4E8FAEA5326A}"/>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5276CE0-6EB2-3E43-9756-9EDCC43A68C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F1949652-55E8-F840-BF28-5D1D2B23E535}"/>
              </a:ext>
            </a:extLst>
          </p:cNvPr>
          <p:cNvSpPr>
            <a:spLocks noGrp="1" noChangeArrowheads="1"/>
          </p:cNvSpPr>
          <p:nvPr>
            <p:ph type="sldNum" sz="quarter" idx="12"/>
          </p:nvPr>
        </p:nvSpPr>
        <p:spPr>
          <a:ln/>
        </p:spPr>
        <p:txBody>
          <a:bodyPr/>
          <a:lstStyle>
            <a:lvl1pPr>
              <a:defRPr/>
            </a:lvl1pPr>
          </a:lstStyle>
          <a:p>
            <a:fld id="{360467D6-7FE7-ED41-A7C6-3E4DCBE21114}" type="slidenum">
              <a:rPr lang="en-GB" altLang="en-US"/>
              <a:pPr/>
              <a:t>‹#›</a:t>
            </a:fld>
            <a:endParaRPr lang="en-GB" altLang="en-US"/>
          </a:p>
        </p:txBody>
      </p:sp>
    </p:spTree>
    <p:extLst>
      <p:ext uri="{BB962C8B-B14F-4D97-AF65-F5344CB8AC3E}">
        <p14:creationId xmlns:p14="http://schemas.microsoft.com/office/powerpoint/2010/main" val="2134162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DAD894FF-3A19-CF4F-9C6F-38A1CEBC2DC7}"/>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BB0B0A9A-1E2F-034F-8922-DF449CC91A9A}"/>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91BF575F-D2CD-1A42-A610-299660F5A913}"/>
              </a:ext>
            </a:extLst>
          </p:cNvPr>
          <p:cNvSpPr>
            <a:spLocks noGrp="1" noChangeArrowheads="1"/>
          </p:cNvSpPr>
          <p:nvPr>
            <p:ph type="sldNum" sz="quarter" idx="12"/>
          </p:nvPr>
        </p:nvSpPr>
        <p:spPr>
          <a:ln/>
        </p:spPr>
        <p:txBody>
          <a:bodyPr/>
          <a:lstStyle>
            <a:lvl1pPr>
              <a:defRPr/>
            </a:lvl1pPr>
          </a:lstStyle>
          <a:p>
            <a:fld id="{8A7FC825-7240-BA43-8E11-0B0040C46DA5}" type="slidenum">
              <a:rPr lang="en-GB" altLang="en-US"/>
              <a:pPr/>
              <a:t>‹#›</a:t>
            </a:fld>
            <a:endParaRPr lang="en-GB" altLang="en-US"/>
          </a:p>
        </p:txBody>
      </p:sp>
    </p:spTree>
    <p:extLst>
      <p:ext uri="{BB962C8B-B14F-4D97-AF65-F5344CB8AC3E}">
        <p14:creationId xmlns:p14="http://schemas.microsoft.com/office/powerpoint/2010/main" val="205435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A1DBA3C-9587-DA4A-A69A-3FD7C9C75A36}"/>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96A36A83-038E-194B-8A7C-FCD4496551C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96E66BE2-AFE7-D040-82A3-A89CD9622AB3}"/>
              </a:ext>
            </a:extLst>
          </p:cNvPr>
          <p:cNvSpPr>
            <a:spLocks noGrp="1" noChangeArrowheads="1"/>
          </p:cNvSpPr>
          <p:nvPr>
            <p:ph type="sldNum" sz="quarter" idx="12"/>
          </p:nvPr>
        </p:nvSpPr>
        <p:spPr>
          <a:ln/>
        </p:spPr>
        <p:txBody>
          <a:bodyPr/>
          <a:lstStyle>
            <a:lvl1pPr>
              <a:defRPr/>
            </a:lvl1pPr>
          </a:lstStyle>
          <a:p>
            <a:fld id="{9A09771C-FE86-5549-8BD0-CCE82143F8DC}" type="slidenum">
              <a:rPr lang="en-GB" altLang="en-US"/>
              <a:pPr/>
              <a:t>‹#›</a:t>
            </a:fld>
            <a:endParaRPr lang="en-GB" altLang="en-US"/>
          </a:p>
        </p:txBody>
      </p:sp>
    </p:spTree>
    <p:extLst>
      <p:ext uri="{BB962C8B-B14F-4D97-AF65-F5344CB8AC3E}">
        <p14:creationId xmlns:p14="http://schemas.microsoft.com/office/powerpoint/2010/main" val="56618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21AA9559-C9F3-8743-AD0C-30D8ACA991D5}"/>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37DC70F1-E854-BA43-B5E8-71E8A307EA1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1143D69B-06E5-9447-B82F-47164360AD36}"/>
              </a:ext>
            </a:extLst>
          </p:cNvPr>
          <p:cNvSpPr>
            <a:spLocks noGrp="1" noChangeArrowheads="1"/>
          </p:cNvSpPr>
          <p:nvPr>
            <p:ph type="sldNum" sz="quarter" idx="12"/>
          </p:nvPr>
        </p:nvSpPr>
        <p:spPr>
          <a:ln/>
        </p:spPr>
        <p:txBody>
          <a:bodyPr/>
          <a:lstStyle>
            <a:lvl1pPr>
              <a:defRPr/>
            </a:lvl1pPr>
          </a:lstStyle>
          <a:p>
            <a:fld id="{1D776F8E-73E3-CF40-A6F0-5C13EADF4B52}" type="slidenum">
              <a:rPr lang="en-GB" altLang="en-US"/>
              <a:pPr/>
              <a:t>‹#›</a:t>
            </a:fld>
            <a:endParaRPr lang="en-GB" altLang="en-US"/>
          </a:p>
        </p:txBody>
      </p:sp>
    </p:spTree>
    <p:extLst>
      <p:ext uri="{BB962C8B-B14F-4D97-AF65-F5344CB8AC3E}">
        <p14:creationId xmlns:p14="http://schemas.microsoft.com/office/powerpoint/2010/main" val="3669356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EC28AE91-0B97-3741-A26A-0D99FFD26FE8}"/>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20CC410E-2332-B746-BC8F-D801E0BC8D2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82C2259B-6E9F-E34F-A0F4-821F6CA06531}"/>
              </a:ext>
            </a:extLst>
          </p:cNvPr>
          <p:cNvSpPr>
            <a:spLocks noGrp="1" noChangeArrowheads="1"/>
          </p:cNvSpPr>
          <p:nvPr>
            <p:ph type="sldNum" sz="quarter" idx="12"/>
          </p:nvPr>
        </p:nvSpPr>
        <p:spPr>
          <a:ln/>
        </p:spPr>
        <p:txBody>
          <a:bodyPr/>
          <a:lstStyle>
            <a:lvl1pPr>
              <a:defRPr/>
            </a:lvl1pPr>
          </a:lstStyle>
          <a:p>
            <a:fld id="{1B9DFB24-6D01-054C-AF51-3A3ECC8E69C5}" type="slidenum">
              <a:rPr lang="en-GB" altLang="en-US"/>
              <a:pPr/>
              <a:t>‹#›</a:t>
            </a:fld>
            <a:endParaRPr lang="en-GB" altLang="en-US"/>
          </a:p>
        </p:txBody>
      </p:sp>
    </p:spTree>
    <p:extLst>
      <p:ext uri="{BB962C8B-B14F-4D97-AF65-F5344CB8AC3E}">
        <p14:creationId xmlns:p14="http://schemas.microsoft.com/office/powerpoint/2010/main" val="2542474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655FA37B-5218-AB4C-B0DE-AA0CEDD72A54}"/>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7A139F2C-61E4-8C4E-A137-FD9C74DF999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95C6B93D-E494-454A-8463-5228BDA17BB9}"/>
              </a:ext>
            </a:extLst>
          </p:cNvPr>
          <p:cNvSpPr>
            <a:spLocks noGrp="1" noChangeArrowheads="1"/>
          </p:cNvSpPr>
          <p:nvPr>
            <p:ph type="sldNum" sz="quarter" idx="12"/>
          </p:nvPr>
        </p:nvSpPr>
        <p:spPr>
          <a:ln/>
        </p:spPr>
        <p:txBody>
          <a:bodyPr/>
          <a:lstStyle>
            <a:lvl1pPr>
              <a:defRPr/>
            </a:lvl1pPr>
          </a:lstStyle>
          <a:p>
            <a:fld id="{22AECC8A-9D1B-5847-8C4F-E580AC2DED41}" type="slidenum">
              <a:rPr lang="en-GB" altLang="en-US"/>
              <a:pPr/>
              <a:t>‹#›</a:t>
            </a:fld>
            <a:endParaRPr lang="en-GB" altLang="en-US"/>
          </a:p>
        </p:txBody>
      </p:sp>
    </p:spTree>
    <p:extLst>
      <p:ext uri="{BB962C8B-B14F-4D97-AF65-F5344CB8AC3E}">
        <p14:creationId xmlns:p14="http://schemas.microsoft.com/office/powerpoint/2010/main" val="3829595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2B808A2-3709-9942-9229-19BF4939FBB2}"/>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0B2FD84F-543C-E144-B582-DA103CDDF49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437CE476-6A68-F345-803C-6583F10D50B3}"/>
              </a:ext>
            </a:extLst>
          </p:cNvPr>
          <p:cNvSpPr>
            <a:spLocks noGrp="1" noChangeArrowheads="1"/>
          </p:cNvSpPr>
          <p:nvPr>
            <p:ph type="sldNum" sz="quarter" idx="12"/>
          </p:nvPr>
        </p:nvSpPr>
        <p:spPr>
          <a:ln/>
        </p:spPr>
        <p:txBody>
          <a:bodyPr/>
          <a:lstStyle>
            <a:lvl1pPr>
              <a:defRPr/>
            </a:lvl1pPr>
          </a:lstStyle>
          <a:p>
            <a:fld id="{5B0EDF03-B96E-FD4B-9DA2-2D6FD2186C23}" type="slidenum">
              <a:rPr lang="en-GB" altLang="en-US"/>
              <a:pPr/>
              <a:t>‹#›</a:t>
            </a:fld>
            <a:endParaRPr lang="en-GB" altLang="en-US"/>
          </a:p>
        </p:txBody>
      </p:sp>
    </p:spTree>
    <p:extLst>
      <p:ext uri="{BB962C8B-B14F-4D97-AF65-F5344CB8AC3E}">
        <p14:creationId xmlns:p14="http://schemas.microsoft.com/office/powerpoint/2010/main" val="3679415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45C885C-5149-6544-9292-620E36B0D4AF}"/>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5688B2A7-F59B-684D-8900-FDBF33D70E9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1E0751CB-9605-9A41-A6E2-7AD18DC3987E}"/>
              </a:ext>
            </a:extLst>
          </p:cNvPr>
          <p:cNvSpPr>
            <a:spLocks noGrp="1" noChangeArrowheads="1"/>
          </p:cNvSpPr>
          <p:nvPr>
            <p:ph type="sldNum" sz="quarter" idx="12"/>
          </p:nvPr>
        </p:nvSpPr>
        <p:spPr>
          <a:ln/>
        </p:spPr>
        <p:txBody>
          <a:bodyPr/>
          <a:lstStyle>
            <a:lvl1pPr>
              <a:defRPr/>
            </a:lvl1pPr>
          </a:lstStyle>
          <a:p>
            <a:fld id="{FE80EDEC-380F-2246-B3C6-D2C4C4FD8270}" type="slidenum">
              <a:rPr lang="en-GB" altLang="en-US"/>
              <a:pPr/>
              <a:t>‹#›</a:t>
            </a:fld>
            <a:endParaRPr lang="en-GB" altLang="en-US"/>
          </a:p>
        </p:txBody>
      </p:sp>
    </p:spTree>
    <p:extLst>
      <p:ext uri="{BB962C8B-B14F-4D97-AF65-F5344CB8AC3E}">
        <p14:creationId xmlns:p14="http://schemas.microsoft.com/office/powerpoint/2010/main" val="2507686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95FB94C-6539-324C-8B6F-9A538CD4BF57}"/>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D2FCDD94-F753-6345-80DF-C2D101C0016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81A0E2D5-5515-AC45-B119-7C1B5D38D1E4}"/>
              </a:ext>
            </a:extLst>
          </p:cNvPr>
          <p:cNvSpPr>
            <a:spLocks noGrp="1" noChangeArrowheads="1"/>
          </p:cNvSpPr>
          <p:nvPr>
            <p:ph type="sldNum" sz="quarter" idx="12"/>
          </p:nvPr>
        </p:nvSpPr>
        <p:spPr>
          <a:ln/>
        </p:spPr>
        <p:txBody>
          <a:bodyPr/>
          <a:lstStyle>
            <a:lvl1pPr>
              <a:defRPr/>
            </a:lvl1pPr>
          </a:lstStyle>
          <a:p>
            <a:fld id="{E7BC2B97-56CB-804F-BEA8-8F4AC5B5829A}" type="slidenum">
              <a:rPr lang="en-GB" altLang="en-US"/>
              <a:pPr/>
              <a:t>‹#›</a:t>
            </a:fld>
            <a:endParaRPr lang="en-GB" altLang="en-US"/>
          </a:p>
        </p:txBody>
      </p:sp>
    </p:spTree>
    <p:extLst>
      <p:ext uri="{BB962C8B-B14F-4D97-AF65-F5344CB8AC3E}">
        <p14:creationId xmlns:p14="http://schemas.microsoft.com/office/powerpoint/2010/main" val="1224809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FE16985-5BB4-6A4A-AB7D-0F19AECD72A5}"/>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183F5276-44B1-5E4F-8D1E-E7BFFB41DF82}"/>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0F23CB15-BA94-FD43-B182-BD7D3DFD41E0}"/>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mn-cs"/>
              </a:defRPr>
            </a:lvl1pPr>
          </a:lstStyle>
          <a:p>
            <a:pPr>
              <a:defRPr/>
            </a:pPr>
            <a:endParaRPr lang="en-GB"/>
          </a:p>
        </p:txBody>
      </p:sp>
      <p:sp>
        <p:nvSpPr>
          <p:cNvPr id="1029" name="Rectangle 5">
            <a:extLst>
              <a:ext uri="{FF2B5EF4-FFF2-40B4-BE49-F238E27FC236}">
                <a16:creationId xmlns:a16="http://schemas.microsoft.com/office/drawing/2014/main" id="{E2CD9107-5E5B-4549-B545-5A631F855C24}"/>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mn-cs"/>
              </a:defRPr>
            </a:lvl1pPr>
          </a:lstStyle>
          <a:p>
            <a:pPr>
              <a:defRPr/>
            </a:pPr>
            <a:endParaRPr lang="en-GB"/>
          </a:p>
        </p:txBody>
      </p:sp>
      <p:sp>
        <p:nvSpPr>
          <p:cNvPr id="1030" name="Rectangle 6">
            <a:extLst>
              <a:ext uri="{FF2B5EF4-FFF2-40B4-BE49-F238E27FC236}">
                <a16:creationId xmlns:a16="http://schemas.microsoft.com/office/drawing/2014/main" id="{0638B604-5D82-3747-9C13-A1695BB58B3E}"/>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fld id="{A1A3DB96-A776-5545-90F6-811A236C5AF1}"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DA869E8D-1488-224C-9855-6DEF543F8777}"/>
              </a:ext>
            </a:extLst>
          </p:cNvPr>
          <p:cNvSpPr>
            <a:spLocks noGrp="1"/>
          </p:cNvSpPr>
          <p:nvPr>
            <p:ph type="title"/>
          </p:nvPr>
        </p:nvSpPr>
        <p:spPr/>
        <p:txBody>
          <a:bodyPr/>
          <a:lstStyle/>
          <a:p>
            <a:endParaRPr lang="en-US" altLang="en-US"/>
          </a:p>
        </p:txBody>
      </p:sp>
      <p:sp>
        <p:nvSpPr>
          <p:cNvPr id="2051" name="Content Placeholder 2">
            <a:extLst>
              <a:ext uri="{FF2B5EF4-FFF2-40B4-BE49-F238E27FC236}">
                <a16:creationId xmlns:a16="http://schemas.microsoft.com/office/drawing/2014/main" id="{F762FCA3-20B2-E04F-83FE-5F408F38BA64}"/>
              </a:ext>
            </a:extLst>
          </p:cNvPr>
          <p:cNvSpPr>
            <a:spLocks noGrp="1"/>
          </p:cNvSpPr>
          <p:nvPr>
            <p:ph idx="1"/>
          </p:nvPr>
        </p:nvSpPr>
        <p:spPr/>
        <p:txBody>
          <a:bodyPr/>
          <a:lstStyle/>
          <a:p>
            <a:endParaRPr lang="en-US" altLang="en-US"/>
          </a:p>
        </p:txBody>
      </p:sp>
      <p:pic>
        <p:nvPicPr>
          <p:cNvPr id="2052" name="Picture 2" descr="Word files SAFETY TEMPLATE LANDSCAPE A4">
            <a:extLst>
              <a:ext uri="{FF2B5EF4-FFF2-40B4-BE49-F238E27FC236}">
                <a16:creationId xmlns:a16="http://schemas.microsoft.com/office/drawing/2014/main" id="{49B89641-7E66-8F48-9469-2A57E52483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5">
            <a:extLst>
              <a:ext uri="{FF2B5EF4-FFF2-40B4-BE49-F238E27FC236}">
                <a16:creationId xmlns:a16="http://schemas.microsoft.com/office/drawing/2014/main" id="{7023DCD4-6A8B-9447-8CC6-2C704EF1E086}"/>
              </a:ext>
            </a:extLst>
          </p:cNvPr>
          <p:cNvSpPr>
            <a:spLocks noChangeArrowheads="1"/>
          </p:cNvSpPr>
          <p:nvPr/>
        </p:nvSpPr>
        <p:spPr bwMode="auto">
          <a:xfrm>
            <a:off x="3779838" y="981075"/>
            <a:ext cx="4373562" cy="4865688"/>
          </a:xfrm>
          <a:prstGeom prst="rect">
            <a:avLst/>
          </a:prstGeom>
          <a:noFill/>
          <a:ln w="9525">
            <a:no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omic Sans MS" panose="030F0902030302020204" pitchFamily="66" charset="0"/>
            </a:endParaRPr>
          </a:p>
          <a:p>
            <a:pPr eaLnBrk="1" hangingPunct="1"/>
            <a:r>
              <a:rPr lang="cy-GB" altLang="en-US" sz="1400">
                <a:latin typeface="Comic Sans MS" panose="030F0902030302020204" pitchFamily="66" charset="0"/>
              </a:rPr>
              <a:t>Mae merch 15 oed wedi bod mewn perthynas ag aelod o gang am ragor na thri mis. Mae’n gyfarwydd â holl aelodau’r gang ac yn dechrau treulio amser gyda nhw. Bydd arweinydd y gang yn gwneud sylwadau rhywiol ati yn aml ac mae’n gwybod bod ar ei chariad ei ofn. Un diwrnod mae’n derbyn neges destun yn dweud wrthi am gyfarfod â’r gang yn nhŷ un o’r aelodau. Pan mae’n cyrraedd caiff ei chariad sioc i’w gweld. Mae’r arweinydd yn dweud wrthi fod yn rhaid iddi berfformio gweithgareddau rhywiol ar aelodau’r gang neu fe fydd “rhywun yn cael ei frifo</a:t>
            </a:r>
            <a:r>
              <a:rPr lang="en-GB" altLang="en-US" sz="1400">
                <a:latin typeface="Comic Sans MS" panose="030F0902030302020204" pitchFamily="66" charset="0"/>
              </a:rPr>
              <a:t>". </a:t>
            </a:r>
          </a:p>
          <a:p>
            <a:pPr eaLnBrk="1" hangingPunct="1"/>
            <a:endParaRPr lang="en-GB" altLang="en-US" sz="1000">
              <a:latin typeface="Comic Sans MS" panose="030F0902030302020204" pitchFamily="66" charset="0"/>
            </a:endParaRPr>
          </a:p>
          <a:p>
            <a:pPr eaLnBrk="1" hangingPunct="1">
              <a:buFontTx/>
              <a:buAutoNum type="arabicPeriod"/>
            </a:pPr>
            <a:r>
              <a:rPr lang="en-GB" altLang="en-US" sz="1400" b="1">
                <a:latin typeface="Comic Sans MS" panose="030F0902030302020204" pitchFamily="66" charset="0"/>
              </a:rPr>
              <a:t>Pa arwyddion ydych chi’n meddwl dylai fod wedi bod yn rhybudd i’r ferch?</a:t>
            </a:r>
          </a:p>
          <a:p>
            <a:pPr eaLnBrk="1" hangingPunct="1"/>
            <a:endParaRPr lang="en-GB" altLang="en-US" sz="1000" b="1">
              <a:latin typeface="Comic Sans MS" panose="030F0902030302020204" pitchFamily="66" charset="0"/>
            </a:endParaRPr>
          </a:p>
          <a:p>
            <a:pPr eaLnBrk="1" hangingPunct="1"/>
            <a:r>
              <a:rPr lang="en-GB" altLang="en-US" sz="1400" b="1">
                <a:latin typeface="Comic Sans MS" panose="030F0902030302020204" pitchFamily="66" charset="0"/>
              </a:rPr>
              <a:t>2. Beth all y ferch ei wneud i aros yn ddiogel?</a:t>
            </a:r>
          </a:p>
          <a:p>
            <a:pPr eaLnBrk="1" hangingPunct="1"/>
            <a:endParaRPr lang="en-GB" altLang="en-US" sz="1000" b="1">
              <a:latin typeface="Comic Sans MS" panose="030F0902030302020204" pitchFamily="66" charset="0"/>
            </a:endParaRPr>
          </a:p>
          <a:p>
            <a:pPr eaLnBrk="1" hangingPunct="1"/>
            <a:r>
              <a:rPr lang="en-GB" altLang="en-US" sz="1400" b="1">
                <a:latin typeface="Comic Sans MS" panose="030F0902030302020204" pitchFamily="66" charset="0"/>
              </a:rPr>
              <a:t>3. A fyddech chi’n disgrifio’r digwyddiad hwn fel </a:t>
            </a:r>
            <a:r>
              <a:rPr lang="en-US" altLang="en-US" sz="1400" b="1">
                <a:latin typeface="Comic Sans MS" panose="030F0902030302020204" pitchFamily="66" charset="0"/>
              </a:rPr>
              <a:t>gamfanteisio</a:t>
            </a:r>
            <a:r>
              <a:rPr lang="en-GB" altLang="en-US" sz="1400" b="1">
                <a:latin typeface="Comic Sans MS" panose="030F0902030302020204" pitchFamily="66" charset="0"/>
              </a:rPr>
              <a:t> rhywiol? Cefnogwch eich ateb â rhesymau.</a:t>
            </a:r>
          </a:p>
          <a:p>
            <a:pPr eaLnBrk="1" hangingPunct="1"/>
            <a:endParaRPr lang="en-US" altLang="en-US" sz="1400">
              <a:latin typeface="Comic Sans MS" panose="030F0902030302020204" pitchFamily="66" charset="0"/>
            </a:endParaRPr>
          </a:p>
        </p:txBody>
      </p:sp>
      <p:sp>
        <p:nvSpPr>
          <p:cNvPr id="2054" name="Rectangle 6">
            <a:extLst>
              <a:ext uri="{FF2B5EF4-FFF2-40B4-BE49-F238E27FC236}">
                <a16:creationId xmlns:a16="http://schemas.microsoft.com/office/drawing/2014/main" id="{158B8B26-9E08-4045-8284-6389B4909696}"/>
              </a:ext>
            </a:extLst>
          </p:cNvPr>
          <p:cNvSpPr>
            <a:spLocks noChangeArrowheads="1"/>
          </p:cNvSpPr>
          <p:nvPr/>
        </p:nvSpPr>
        <p:spPr bwMode="auto">
          <a:xfrm>
            <a:off x="611188" y="549275"/>
            <a:ext cx="42227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000" b="1">
                <a:latin typeface="Comic Sans MS" panose="030F0902030302020204" pitchFamily="66" charset="0"/>
              </a:rPr>
              <a:t>Adnodd 1a</a:t>
            </a:r>
          </a:p>
          <a:p>
            <a:pPr eaLnBrk="1" hangingPunct="1"/>
            <a:r>
              <a:rPr lang="en-US" altLang="en-US" sz="2000" b="1">
                <a:latin typeface="Comic Sans MS" panose="030F0902030302020204" pitchFamily="66" charset="0"/>
              </a:rPr>
              <a:t>Camfanteisio</a:t>
            </a:r>
            <a:r>
              <a:rPr lang="en-GB" altLang="en-US" sz="2000" b="1">
                <a:latin typeface="Comic Sans MS" panose="030F0902030302020204" pitchFamily="66" charset="0"/>
              </a:rPr>
              <a:t> Rhywiol – Senario </a:t>
            </a:r>
            <a:r>
              <a:rPr lang="en-GB" altLang="en-US" sz="2000">
                <a:latin typeface="Comic Sans MS" panose="030F0902030302020204" pitchFamily="66" charset="0"/>
              </a:rPr>
              <a:t>1</a:t>
            </a:r>
          </a:p>
        </p:txBody>
      </p:sp>
      <p:pic>
        <p:nvPicPr>
          <p:cNvPr id="2055" name="Picture 2" descr="Royalty-free Image: Teenage couple arguing">
            <a:extLst>
              <a:ext uri="{FF2B5EF4-FFF2-40B4-BE49-F238E27FC236}">
                <a16:creationId xmlns:a16="http://schemas.microsoft.com/office/drawing/2014/main" id="{54AAD9D2-BD5F-7D45-AFE6-5092F4CA31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6523" r="17198"/>
          <a:stretch>
            <a:fillRect/>
          </a:stretch>
        </p:blipFill>
        <p:spPr bwMode="auto">
          <a:xfrm>
            <a:off x="755650" y="1341438"/>
            <a:ext cx="2897188" cy="4103687"/>
          </a:xfrm>
          <a:prstGeom prst="rect">
            <a:avLst/>
          </a:prstGeom>
          <a:noFill/>
          <a:ln w="76200">
            <a:solidFill>
              <a:srgbClr val="00B0F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4C88DB9A-9D06-9E43-A59F-F70B4E5A648B}"/>
              </a:ext>
            </a:extLst>
          </p:cNvPr>
          <p:cNvSpPr>
            <a:spLocks noGrp="1"/>
          </p:cNvSpPr>
          <p:nvPr>
            <p:ph type="title"/>
          </p:nvPr>
        </p:nvSpPr>
        <p:spPr/>
        <p:txBody>
          <a:bodyPr/>
          <a:lstStyle/>
          <a:p>
            <a:endParaRPr lang="en-US" altLang="en-US"/>
          </a:p>
        </p:txBody>
      </p:sp>
      <p:sp>
        <p:nvSpPr>
          <p:cNvPr id="3075" name="Content Placeholder 2">
            <a:extLst>
              <a:ext uri="{FF2B5EF4-FFF2-40B4-BE49-F238E27FC236}">
                <a16:creationId xmlns:a16="http://schemas.microsoft.com/office/drawing/2014/main" id="{B7603181-F2FB-D348-8161-E3B5A38A6935}"/>
              </a:ext>
            </a:extLst>
          </p:cNvPr>
          <p:cNvSpPr>
            <a:spLocks noGrp="1"/>
          </p:cNvSpPr>
          <p:nvPr>
            <p:ph idx="1"/>
          </p:nvPr>
        </p:nvSpPr>
        <p:spPr/>
        <p:txBody>
          <a:bodyPr/>
          <a:lstStyle/>
          <a:p>
            <a:endParaRPr lang="en-US" altLang="en-US"/>
          </a:p>
        </p:txBody>
      </p:sp>
      <p:pic>
        <p:nvPicPr>
          <p:cNvPr id="3076" name="Picture 2" descr="Word files SAFETY TEMPLATE LANDSCAPE A4">
            <a:extLst>
              <a:ext uri="{FF2B5EF4-FFF2-40B4-BE49-F238E27FC236}">
                <a16:creationId xmlns:a16="http://schemas.microsoft.com/office/drawing/2014/main" id="{E52F5EE1-C3A5-CA43-8CF6-8825B0CD20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44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5">
            <a:extLst>
              <a:ext uri="{FF2B5EF4-FFF2-40B4-BE49-F238E27FC236}">
                <a16:creationId xmlns:a16="http://schemas.microsoft.com/office/drawing/2014/main" id="{28C553D8-C446-9C49-98AF-B2F6270A8C24}"/>
              </a:ext>
            </a:extLst>
          </p:cNvPr>
          <p:cNvSpPr>
            <a:spLocks noChangeArrowheads="1"/>
          </p:cNvSpPr>
          <p:nvPr/>
        </p:nvSpPr>
        <p:spPr bwMode="auto">
          <a:xfrm>
            <a:off x="611188" y="476250"/>
            <a:ext cx="7561262" cy="315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latin typeface="Comic Sans MS" panose="030F0902030302020204" pitchFamily="66" charset="0"/>
              </a:rPr>
              <a:t>Camfanteis</a:t>
            </a:r>
            <a:r>
              <a:rPr lang="en-GB" altLang="en-US" sz="2000" b="1">
                <a:latin typeface="Comic Sans MS" panose="030F0902030302020204" pitchFamily="66" charset="0"/>
              </a:rPr>
              <a:t>io Rhywiol – Senario 2</a:t>
            </a:r>
          </a:p>
          <a:p>
            <a:pPr algn="just" eaLnBrk="1" hangingPunct="1"/>
            <a:r>
              <a:rPr lang="cy-GB" altLang="en-US">
                <a:latin typeface="Comic Sans MS" panose="030F0902030302020204" pitchFamily="66" charset="0"/>
              </a:rPr>
              <a:t>Mae merch 13 oed wedi bod yn cael problemau yn yr ysgol a bydd yn aml yn triwanta gyda phobl ifanc hŷn yn eu harddegau sydd wedi gadael ysgol. Mae wedi dechrau cael perthynas gyda dyn 19 oed sy’n datblygu’n berthynas rywiol, ac maent yn treulio amser ar eu pen eu hunain yn ei dŷ. Mae’n prynu dillad, anrhegion drud ac alcohol iddi hi a’i ffrindiau.</a:t>
            </a:r>
          </a:p>
          <a:p>
            <a:pPr algn="just" eaLnBrk="1" hangingPunct="1"/>
            <a:r>
              <a:rPr lang="cy-GB" altLang="en-US">
                <a:latin typeface="Comic Sans MS" panose="030F0902030302020204" pitchFamily="66" charset="0"/>
              </a:rPr>
              <a:t>Un diwrnod mae’n gofyn a yw am gael ychydig o hwyl gyda dynion eraill mewn parti. Mae’n dweud wrthi pa mor</a:t>
            </a:r>
          </a:p>
          <a:p>
            <a:pPr algn="just" eaLnBrk="1" hangingPunct="1"/>
            <a:r>
              <a:rPr lang="cy-GB" altLang="en-US">
                <a:latin typeface="Comic Sans MS" panose="030F0902030302020204" pitchFamily="66" charset="0"/>
              </a:rPr>
              <a:t>brydferth yw hi a sut y gallai fod yn fodel</a:t>
            </a:r>
          </a:p>
          <a:p>
            <a:pPr algn="just" eaLnBrk="1" hangingPunct="1"/>
            <a:r>
              <a:rPr lang="cy-GB" altLang="en-US">
                <a:latin typeface="Comic Sans MS" panose="030F0902030302020204" pitchFamily="66" charset="0"/>
              </a:rPr>
              <a:t> neu’n ddawnswraig mewn clwb</a:t>
            </a:r>
            <a:r>
              <a:rPr lang="en-GB" altLang="en-US" sz="1900">
                <a:latin typeface="Comic Sans MS" panose="030F0902030302020204" pitchFamily="66" charset="0"/>
              </a:rPr>
              <a:t>.</a:t>
            </a:r>
            <a:endParaRPr lang="en-US" altLang="en-US" sz="1900">
              <a:latin typeface="Comic Sans MS" panose="030F0902030302020204" pitchFamily="66" charset="0"/>
            </a:endParaRPr>
          </a:p>
        </p:txBody>
      </p:sp>
      <p:pic>
        <p:nvPicPr>
          <p:cNvPr id="3078" name="Picture 10" descr="Royalty-free Image: Girl hugging knees">
            <a:extLst>
              <a:ext uri="{FF2B5EF4-FFF2-40B4-BE49-F238E27FC236}">
                <a16:creationId xmlns:a16="http://schemas.microsoft.com/office/drawing/2014/main" id="{6EA5A098-A6A2-E345-BB8F-E94EC666F2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7820" t="7893" r="8472" b="7893"/>
          <a:stretch>
            <a:fillRect/>
          </a:stretch>
        </p:blipFill>
        <p:spPr bwMode="auto">
          <a:xfrm>
            <a:off x="5651500" y="2852738"/>
            <a:ext cx="2384425" cy="2465387"/>
          </a:xfrm>
          <a:prstGeom prst="rect">
            <a:avLst/>
          </a:prstGeom>
          <a:noFill/>
          <a:ln w="76200">
            <a:solidFill>
              <a:srgbClr val="00B0F0"/>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C61BAA82-4E1F-0141-BA9F-5A4F68351490}"/>
              </a:ext>
            </a:extLst>
          </p:cNvPr>
          <p:cNvSpPr/>
          <p:nvPr/>
        </p:nvSpPr>
        <p:spPr>
          <a:xfrm>
            <a:off x="684213" y="3716338"/>
            <a:ext cx="4572000" cy="2108200"/>
          </a:xfrm>
          <a:prstGeom prst="rect">
            <a:avLst/>
          </a:prstGeom>
        </p:spPr>
        <p:txBody>
          <a:bodyPr>
            <a:spAutoFit/>
          </a:bodyPr>
          <a:lstStyle>
            <a:lvl1pPr marL="268288" indent="-26828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AutoNum type="arabicPeriod"/>
            </a:pPr>
            <a:r>
              <a:rPr lang="en-GB" altLang="en-US" sz="1600" b="1">
                <a:latin typeface="Comic Sans MS" panose="030F0902030302020204" pitchFamily="66" charset="0"/>
              </a:rPr>
              <a:t>Pa arwyddion ydych chi’n meddwl dylai fod wedi bod yn rhybudd i’r ferch?</a:t>
            </a:r>
          </a:p>
          <a:p>
            <a:pPr eaLnBrk="1" hangingPunct="1"/>
            <a:endParaRPr lang="en-GB" altLang="en-US" sz="1000" b="1">
              <a:latin typeface="Comic Sans MS" panose="030F0902030302020204" pitchFamily="66" charset="0"/>
            </a:endParaRPr>
          </a:p>
          <a:p>
            <a:pPr eaLnBrk="1" hangingPunct="1"/>
            <a:r>
              <a:rPr lang="en-GB" altLang="en-US" sz="1600" b="1">
                <a:latin typeface="Comic Sans MS" panose="030F0902030302020204" pitchFamily="66" charset="0"/>
              </a:rPr>
              <a:t>2. Beth all y ferch ei wneud i aros yn ddiogel?</a:t>
            </a:r>
          </a:p>
          <a:p>
            <a:pPr eaLnBrk="1" hangingPunct="1"/>
            <a:endParaRPr lang="en-GB" altLang="en-US" sz="1000" b="1">
              <a:latin typeface="Comic Sans MS" panose="030F0902030302020204" pitchFamily="66" charset="0"/>
            </a:endParaRPr>
          </a:p>
          <a:p>
            <a:pPr eaLnBrk="1" hangingPunct="1"/>
            <a:r>
              <a:rPr lang="en-GB" altLang="en-US" sz="1600" b="1">
                <a:latin typeface="Comic Sans MS" panose="030F0902030302020204" pitchFamily="66" charset="0"/>
              </a:rPr>
              <a:t>3. A fyddech chi’n disgrifio’r digwyddiad hwn fel </a:t>
            </a:r>
            <a:r>
              <a:rPr lang="en-US" altLang="en-US" sz="1600" b="1">
                <a:latin typeface="Comic Sans MS" panose="030F0902030302020204" pitchFamily="66" charset="0"/>
              </a:rPr>
              <a:t>gamfanteisio</a:t>
            </a:r>
            <a:r>
              <a:rPr lang="en-GB" altLang="en-US" sz="1600" b="1">
                <a:latin typeface="Comic Sans MS" panose="030F0902030302020204" pitchFamily="66" charset="0"/>
              </a:rPr>
              <a:t> rhywiol? Cefnogwch eich ateb â rhesymau.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0FA5476D-3622-5E45-86C2-8EE61C2115B3}"/>
              </a:ext>
            </a:extLst>
          </p:cNvPr>
          <p:cNvSpPr>
            <a:spLocks noGrp="1"/>
          </p:cNvSpPr>
          <p:nvPr>
            <p:ph type="title"/>
          </p:nvPr>
        </p:nvSpPr>
        <p:spPr/>
        <p:txBody>
          <a:bodyPr/>
          <a:lstStyle/>
          <a:p>
            <a:endParaRPr lang="en-US" altLang="en-US"/>
          </a:p>
        </p:txBody>
      </p:sp>
      <p:sp>
        <p:nvSpPr>
          <p:cNvPr id="4099" name="Content Placeholder 2">
            <a:extLst>
              <a:ext uri="{FF2B5EF4-FFF2-40B4-BE49-F238E27FC236}">
                <a16:creationId xmlns:a16="http://schemas.microsoft.com/office/drawing/2014/main" id="{229F3904-5504-894B-8C02-F4E91E8862F2}"/>
              </a:ext>
            </a:extLst>
          </p:cNvPr>
          <p:cNvSpPr>
            <a:spLocks noGrp="1"/>
          </p:cNvSpPr>
          <p:nvPr>
            <p:ph idx="1"/>
          </p:nvPr>
        </p:nvSpPr>
        <p:spPr/>
        <p:txBody>
          <a:bodyPr/>
          <a:lstStyle/>
          <a:p>
            <a:endParaRPr lang="en-US" altLang="en-US"/>
          </a:p>
        </p:txBody>
      </p:sp>
      <p:pic>
        <p:nvPicPr>
          <p:cNvPr id="4100" name="Picture 2" descr="Word files SAFETY TEMPLATE LANDSCAPE A4">
            <a:extLst>
              <a:ext uri="{FF2B5EF4-FFF2-40B4-BE49-F238E27FC236}">
                <a16:creationId xmlns:a16="http://schemas.microsoft.com/office/drawing/2014/main" id="{39BD28BA-A0A6-124A-A8FA-8D7DE5F81F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4">
            <a:extLst>
              <a:ext uri="{FF2B5EF4-FFF2-40B4-BE49-F238E27FC236}">
                <a16:creationId xmlns:a16="http://schemas.microsoft.com/office/drawing/2014/main" id="{4FD7DFFB-96CB-AB42-A262-7351A3112FEE}"/>
              </a:ext>
            </a:extLst>
          </p:cNvPr>
          <p:cNvSpPr>
            <a:spLocks noChangeArrowheads="1"/>
          </p:cNvSpPr>
          <p:nvPr/>
        </p:nvSpPr>
        <p:spPr bwMode="auto">
          <a:xfrm>
            <a:off x="611188" y="476250"/>
            <a:ext cx="4321175" cy="307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latin typeface="Comic Sans MS" panose="030F0902030302020204" pitchFamily="66" charset="0"/>
              </a:rPr>
              <a:t>Camfanteis</a:t>
            </a:r>
            <a:r>
              <a:rPr lang="en-GB" altLang="en-US" b="1">
                <a:latin typeface="Comic Sans MS" panose="030F0902030302020204" pitchFamily="66" charset="0"/>
              </a:rPr>
              <a:t>io Rhywiol – Senario 3</a:t>
            </a:r>
            <a:r>
              <a:rPr lang="en-GB" altLang="en-US" sz="800" b="1">
                <a:latin typeface="Comic Sans MS" panose="030F0902030302020204" pitchFamily="66" charset="0"/>
              </a:rPr>
              <a:t> </a:t>
            </a:r>
          </a:p>
          <a:p>
            <a:pPr eaLnBrk="1" hangingPunct="1"/>
            <a:endParaRPr lang="en-GB" altLang="en-US" sz="1000" b="1">
              <a:latin typeface="Comic Sans MS" panose="030F0902030302020204" pitchFamily="66" charset="0"/>
            </a:endParaRPr>
          </a:p>
          <a:p>
            <a:pPr algn="just" eaLnBrk="1" hangingPunct="1"/>
            <a:r>
              <a:rPr lang="cy-GB" altLang="en-US" sz="1400">
                <a:latin typeface="Comic Sans MS" panose="030F0902030302020204" pitchFamily="66" charset="0"/>
              </a:rPr>
              <a:t>Mae merch 15 oed yn dechrau perthynas ar-lein gyda dyn hŷn mewn stafell sgwrsio. Mae’n ei pherswadio i anfon lluniau pryfoclyd ohoni ei hun ato. Mae’n dweud wrthi ei fod wedi gwerthu’r lluniau i asiantaeth modelau ac yn anfon arian iddi. Mae’n gofyn am ragor o luniau ac yn ei hannog i fod yn fwy pryfoclyd, gan anfon rhagor o arian ati. Yn y diwedd mae’n gwrthod pan mae’n mynnu lluniau sy’n dangos popeth, ond mae’n bygwth cyhoeddi’r lluniau ar dudalen rhwydweithio cymdeithasol os na fydd yn parhau i anfon lluniau ato</a:t>
            </a:r>
            <a:r>
              <a:rPr lang="en-GB" altLang="en-US" sz="1400">
                <a:latin typeface="Comic Sans MS" panose="030F0902030302020204" pitchFamily="66" charset="0"/>
              </a:rPr>
              <a:t>.</a:t>
            </a:r>
          </a:p>
        </p:txBody>
      </p:sp>
      <p:pic>
        <p:nvPicPr>
          <p:cNvPr id="4102" name="Picture 2" descr="High-Res Stock Photography: Girl holding glowing digital tablet">
            <a:extLst>
              <a:ext uri="{FF2B5EF4-FFF2-40B4-BE49-F238E27FC236}">
                <a16:creationId xmlns:a16="http://schemas.microsoft.com/office/drawing/2014/main" id="{973AC701-33E3-E143-A0AE-1D86312950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263" y="836613"/>
            <a:ext cx="2879725" cy="4537075"/>
          </a:xfrm>
          <a:prstGeom prst="rect">
            <a:avLst/>
          </a:prstGeom>
          <a:noFill/>
          <a:ln w="76200">
            <a:solidFill>
              <a:srgbClr val="00B0F0"/>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1AB86298-C5EF-574A-9AC5-1D3272A4658B}"/>
              </a:ext>
            </a:extLst>
          </p:cNvPr>
          <p:cNvSpPr/>
          <p:nvPr/>
        </p:nvSpPr>
        <p:spPr>
          <a:xfrm>
            <a:off x="684213" y="3429000"/>
            <a:ext cx="4248150" cy="2352675"/>
          </a:xfrm>
          <a:prstGeom prst="rect">
            <a:avLst/>
          </a:prstGeom>
        </p:spPr>
        <p:txBody>
          <a:bodyPr>
            <a:spAutoFit/>
          </a:bodyPr>
          <a:lstStyle>
            <a:lvl1pPr marL="268288" indent="-26828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AutoNum type="arabicPeriod"/>
            </a:pPr>
            <a:r>
              <a:rPr lang="en-GB" altLang="en-US" sz="1600" b="1">
                <a:latin typeface="Comic Sans MS" panose="030F0902030302020204" pitchFamily="66" charset="0"/>
              </a:rPr>
              <a:t>Pa arwyddion ydych chi’n meddwl dylai fod wedi bod yn rhybudd i’r ferch?</a:t>
            </a:r>
          </a:p>
          <a:p>
            <a:pPr eaLnBrk="1" hangingPunct="1">
              <a:buFontTx/>
              <a:buAutoNum type="arabicPeriod"/>
            </a:pPr>
            <a:endParaRPr lang="en-GB" altLang="en-US" sz="1000" b="1">
              <a:latin typeface="Comic Sans MS" panose="030F0902030302020204" pitchFamily="66" charset="0"/>
            </a:endParaRPr>
          </a:p>
          <a:p>
            <a:pPr eaLnBrk="1" hangingPunct="1"/>
            <a:r>
              <a:rPr lang="en-GB" altLang="en-US" sz="1600" b="1">
                <a:latin typeface="Comic Sans MS" panose="030F0902030302020204" pitchFamily="66" charset="0"/>
              </a:rPr>
              <a:t>2. Beth all y ferch ei wneud i aros yn ddiogel?</a:t>
            </a:r>
          </a:p>
          <a:p>
            <a:pPr eaLnBrk="1" hangingPunct="1"/>
            <a:endParaRPr lang="en-GB" altLang="en-US" sz="1000" b="1">
              <a:latin typeface="Comic Sans MS" panose="030F0902030302020204" pitchFamily="66" charset="0"/>
            </a:endParaRPr>
          </a:p>
          <a:p>
            <a:pPr eaLnBrk="1" hangingPunct="1"/>
            <a:r>
              <a:rPr lang="en-GB" altLang="en-US" sz="1600" b="1">
                <a:latin typeface="Comic Sans MS" panose="030F0902030302020204" pitchFamily="66" charset="0"/>
              </a:rPr>
              <a:t>3. A fyddech chi’n disgrifio’r digwyddiad hwn fel </a:t>
            </a:r>
            <a:r>
              <a:rPr lang="en-US" altLang="en-US" sz="1600" b="1">
                <a:latin typeface="Comic Sans MS" panose="030F0902030302020204" pitchFamily="66" charset="0"/>
              </a:rPr>
              <a:t>gamfanteisio</a:t>
            </a:r>
            <a:r>
              <a:rPr lang="en-GB" altLang="en-US" sz="1600" b="1">
                <a:latin typeface="Comic Sans MS" panose="030F0902030302020204" pitchFamily="66" charset="0"/>
              </a:rPr>
              <a:t> rhywiol? Cefnogwch eich ateb â rhesymau.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Word files SAFETY TEMPLATE LANDSCAPE A4">
            <a:extLst>
              <a:ext uri="{FF2B5EF4-FFF2-40B4-BE49-F238E27FC236}">
                <a16:creationId xmlns:a16="http://schemas.microsoft.com/office/drawing/2014/main" id="{ECC20E5D-26CD-9040-8624-368D883935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a:extLst>
              <a:ext uri="{FF2B5EF4-FFF2-40B4-BE49-F238E27FC236}">
                <a16:creationId xmlns:a16="http://schemas.microsoft.com/office/drawing/2014/main" id="{FD091F52-7100-EE43-80C6-401E8B4B8B94}"/>
              </a:ext>
            </a:extLst>
          </p:cNvPr>
          <p:cNvSpPr txBox="1">
            <a:spLocks noChangeArrowheads="1"/>
          </p:cNvSpPr>
          <p:nvPr/>
        </p:nvSpPr>
        <p:spPr bwMode="auto">
          <a:xfrm>
            <a:off x="755650" y="549275"/>
            <a:ext cx="7345363" cy="4241800"/>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latin typeface="Comic Sans MS" panose="030F0902030302020204" pitchFamily="66" charset="0"/>
              </a:rPr>
              <a:t>Camfantes</a:t>
            </a:r>
            <a:r>
              <a:rPr lang="en-GB" altLang="en-US" sz="2000" b="1">
                <a:latin typeface="Comic Sans MS" panose="030F0902030302020204" pitchFamily="66" charset="0"/>
              </a:rPr>
              <a:t>io Rhywiol – Senario 4 </a:t>
            </a:r>
            <a:endParaRPr lang="en-GB" altLang="en-US" sz="1000">
              <a:latin typeface="Comic Sans MS" panose="030F0902030302020204" pitchFamily="66" charset="0"/>
            </a:endParaRPr>
          </a:p>
          <a:p>
            <a:pPr algn="just" eaLnBrk="1" hangingPunct="1"/>
            <a:r>
              <a:rPr lang="en-US" altLang="en-US">
                <a:latin typeface="Comic Sans MS" panose="030F0902030302020204" pitchFamily="66" charset="0"/>
              </a:rPr>
              <a:t>Mae bachgen 17 oed wedi gadael ysgol a dechrau ar brentisiaeth gyda chyflogwr lleol. Mae ei reolwr yn rhoi llawer o sylw iddo ac yn gofyn iddo ymuno â hi am goffi bron bob dydd. Mae’n mwynhau fflyrtio gyda hi ac ar noson allan gyda’r cwmni mae ei reolwr yn dweud bod ganddi deimladau tuag ato ac maent yn treulio’r noson gyda’i gilydd.</a:t>
            </a:r>
          </a:p>
          <a:p>
            <a:pPr algn="just" eaLnBrk="1" hangingPunct="1"/>
            <a:r>
              <a:rPr lang="en-US" altLang="en-US">
                <a:latin typeface="Comic Sans MS" panose="030F0902030302020204" pitchFamily="66" charset="0"/>
              </a:rPr>
              <a:t>Yr wythnos ganlynol mae’n teimlo embaras ac nid yw am barhau â’r berthynas. Mae’n ceisio rhoi diwedd ar y berthynas, ond mae hi’n gwrthod. Mae’n dweud wrtho os yw am lwyddo o </a:t>
            </a:r>
          </a:p>
          <a:p>
            <a:pPr algn="just" eaLnBrk="1" hangingPunct="1"/>
            <a:r>
              <a:rPr lang="en-US" altLang="en-US">
                <a:latin typeface="Comic Sans MS" panose="030F0902030302020204" pitchFamily="66" charset="0"/>
              </a:rPr>
              <a:t>fewn y cwmni bod yn rhaid iddo ei chadw hi’n hapus.</a:t>
            </a:r>
          </a:p>
          <a:p>
            <a:pPr algn="just" eaLnBrk="1" hangingPunct="1"/>
            <a:r>
              <a:rPr lang="en-US" altLang="en-US">
                <a:latin typeface="Comic Sans MS" panose="030F0902030302020204" pitchFamily="66" charset="0"/>
              </a:rPr>
              <a:t>.</a:t>
            </a:r>
          </a:p>
          <a:p>
            <a:pPr algn="just" eaLnBrk="1" hangingPunct="1"/>
            <a:endParaRPr lang="en-US" altLang="en-US">
              <a:latin typeface="Comic Sans MS" panose="030F0902030302020204" pitchFamily="66" charset="0"/>
            </a:endParaRPr>
          </a:p>
          <a:p>
            <a:pPr eaLnBrk="1" hangingPunct="1"/>
            <a:endParaRPr lang="en-US" altLang="en-US">
              <a:latin typeface="Comic Sans MS" panose="030F0902030302020204" pitchFamily="66" charset="0"/>
            </a:endParaRPr>
          </a:p>
          <a:p>
            <a:pPr eaLnBrk="1" hangingPunct="1"/>
            <a:endParaRPr lang="en-US" altLang="en-US">
              <a:latin typeface="Comic Sans MS" panose="030F0902030302020204" pitchFamily="66" charset="0"/>
            </a:endParaRPr>
          </a:p>
        </p:txBody>
      </p:sp>
      <p:pic>
        <p:nvPicPr>
          <p:cNvPr id="5124" name="Picture 4" descr="Royalty-free Image: Office scene">
            <a:extLst>
              <a:ext uri="{FF2B5EF4-FFF2-40B4-BE49-F238E27FC236}">
                <a16:creationId xmlns:a16="http://schemas.microsoft.com/office/drawing/2014/main" id="{A6D1AC7C-42BC-3249-B88C-3C6AAE7DA0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25" y="3141663"/>
            <a:ext cx="1682750"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672F8965-8D7F-4142-B172-7E9EE4FC8445}"/>
              </a:ext>
            </a:extLst>
          </p:cNvPr>
          <p:cNvSpPr/>
          <p:nvPr/>
        </p:nvSpPr>
        <p:spPr>
          <a:xfrm>
            <a:off x="755650" y="3573463"/>
            <a:ext cx="5184775" cy="2259012"/>
          </a:xfrm>
          <a:prstGeom prst="rect">
            <a:avLst/>
          </a:prstGeom>
        </p:spPr>
        <p:txBody>
          <a:bodyPr>
            <a:spAutoFit/>
          </a:bodyPr>
          <a:lstStyle>
            <a:lvl1pPr marL="268288" indent="-26828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AutoNum type="arabicPeriod"/>
            </a:pPr>
            <a:r>
              <a:rPr lang="en-GB" altLang="en-US" b="1">
                <a:latin typeface="Comic Sans MS" panose="030F0902030302020204" pitchFamily="66" charset="0"/>
              </a:rPr>
              <a:t>Pa arwyddion ydych chi’n meddwl dylai fod wedi bod yn rhybudd i’r bachgen?</a:t>
            </a:r>
          </a:p>
          <a:p>
            <a:pPr eaLnBrk="1" hangingPunct="1">
              <a:buFontTx/>
              <a:buAutoNum type="arabicPeriod"/>
            </a:pPr>
            <a:endParaRPr lang="en-GB" altLang="en-US" sz="800" b="1">
              <a:latin typeface="Comic Sans MS" panose="030F0902030302020204" pitchFamily="66" charset="0"/>
            </a:endParaRPr>
          </a:p>
          <a:p>
            <a:pPr eaLnBrk="1" hangingPunct="1"/>
            <a:r>
              <a:rPr lang="en-GB" altLang="en-US" b="1">
                <a:latin typeface="Comic Sans MS" panose="030F0902030302020204" pitchFamily="66" charset="0"/>
              </a:rPr>
              <a:t>2. Beth all y bachgen ei wneud i aros yn ddiogel?</a:t>
            </a:r>
          </a:p>
          <a:p>
            <a:pPr eaLnBrk="1" hangingPunct="1"/>
            <a:endParaRPr lang="en-GB" altLang="en-US" sz="800" b="1">
              <a:latin typeface="Comic Sans MS" panose="030F0902030302020204" pitchFamily="66" charset="0"/>
            </a:endParaRPr>
          </a:p>
          <a:p>
            <a:pPr eaLnBrk="1" hangingPunct="1"/>
            <a:r>
              <a:rPr lang="en-GB" altLang="en-US" b="1">
                <a:latin typeface="Comic Sans MS" panose="030F0902030302020204" pitchFamily="66" charset="0"/>
              </a:rPr>
              <a:t>3. A fyddech chi’n disgrifio’r digwyddiad hwn fel </a:t>
            </a:r>
            <a:r>
              <a:rPr lang="en-US" altLang="en-US" b="1">
                <a:latin typeface="Comic Sans MS" panose="030F0902030302020204" pitchFamily="66" charset="0"/>
              </a:rPr>
              <a:t>gamfanteisio</a:t>
            </a:r>
            <a:r>
              <a:rPr lang="en-GB" altLang="en-US" b="1">
                <a:latin typeface="Comic Sans MS" panose="030F0902030302020204" pitchFamily="66" charset="0"/>
              </a:rPr>
              <a:t> rhywiol? Cefnogwch eich ateb â rhesymau.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95768FBD-B046-E243-95A5-6013B9E457B0}"/>
              </a:ext>
            </a:extLst>
          </p:cNvPr>
          <p:cNvSpPr>
            <a:spLocks noGrp="1"/>
          </p:cNvSpPr>
          <p:nvPr>
            <p:ph type="title"/>
          </p:nvPr>
        </p:nvSpPr>
        <p:spPr/>
        <p:txBody>
          <a:bodyPr/>
          <a:lstStyle/>
          <a:p>
            <a:endParaRPr lang="en-US" altLang="en-US"/>
          </a:p>
        </p:txBody>
      </p:sp>
      <p:sp>
        <p:nvSpPr>
          <p:cNvPr id="6147" name="Content Placeholder 2">
            <a:extLst>
              <a:ext uri="{FF2B5EF4-FFF2-40B4-BE49-F238E27FC236}">
                <a16:creationId xmlns:a16="http://schemas.microsoft.com/office/drawing/2014/main" id="{BCE9A40B-D4C2-A94D-AD4D-D0D5B80E2CFC}"/>
              </a:ext>
            </a:extLst>
          </p:cNvPr>
          <p:cNvSpPr>
            <a:spLocks noGrp="1"/>
          </p:cNvSpPr>
          <p:nvPr>
            <p:ph idx="1"/>
          </p:nvPr>
        </p:nvSpPr>
        <p:spPr/>
        <p:txBody>
          <a:bodyPr/>
          <a:lstStyle/>
          <a:p>
            <a:endParaRPr lang="en-US" altLang="en-US"/>
          </a:p>
        </p:txBody>
      </p:sp>
      <p:pic>
        <p:nvPicPr>
          <p:cNvPr id="6148" name="Picture 2" descr="Word files SAFETY TEMPLATE LANDSCAPE A4">
            <a:extLst>
              <a:ext uri="{FF2B5EF4-FFF2-40B4-BE49-F238E27FC236}">
                <a16:creationId xmlns:a16="http://schemas.microsoft.com/office/drawing/2014/main" id="{CA382915-81B1-714F-ACCF-A726D0E5AC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w="76200">
            <a:solidFill>
              <a:srgbClr val="00B0F0"/>
            </a:solidFill>
            <a:miter lim="800000"/>
            <a:headEnd/>
            <a:tailEnd/>
          </a:ln>
          <a:extLst>
            <a:ext uri="{909E8E84-426E-40DD-AFC4-6F175D3DCCD1}">
              <a14:hiddenFill xmlns:a14="http://schemas.microsoft.com/office/drawing/2010/main">
                <a:solidFill>
                  <a:srgbClr val="FFFFFF"/>
                </a:solidFill>
              </a14:hiddenFill>
            </a:ext>
          </a:extLst>
        </p:spPr>
      </p:pic>
      <p:sp>
        <p:nvSpPr>
          <p:cNvPr id="6149" name="Rectangle 4">
            <a:extLst>
              <a:ext uri="{FF2B5EF4-FFF2-40B4-BE49-F238E27FC236}">
                <a16:creationId xmlns:a16="http://schemas.microsoft.com/office/drawing/2014/main" id="{F438DB7F-7C63-464A-9AE4-0519849909CE}"/>
              </a:ext>
            </a:extLst>
          </p:cNvPr>
          <p:cNvSpPr>
            <a:spLocks noChangeArrowheads="1"/>
          </p:cNvSpPr>
          <p:nvPr/>
        </p:nvSpPr>
        <p:spPr bwMode="auto">
          <a:xfrm>
            <a:off x="684213" y="549275"/>
            <a:ext cx="4248150" cy="502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latin typeface="Comic Sans MS" panose="030F0902030302020204" pitchFamily="66" charset="0"/>
              </a:rPr>
              <a:t>Camfanteis</a:t>
            </a:r>
            <a:r>
              <a:rPr lang="en-GB" altLang="en-US" b="1">
                <a:latin typeface="Comic Sans MS" panose="030F0902030302020204" pitchFamily="66" charset="0"/>
              </a:rPr>
              <a:t>io Rhywiol – Senario 5</a:t>
            </a:r>
            <a:endParaRPr lang="en-GB" altLang="en-US" sz="2000" b="1">
              <a:latin typeface="Comic Sans MS" panose="030F0902030302020204" pitchFamily="66" charset="0"/>
            </a:endParaRPr>
          </a:p>
          <a:p>
            <a:pPr eaLnBrk="1" hangingPunct="1"/>
            <a:r>
              <a:rPr lang="en-GB" altLang="en-US" sz="1700">
                <a:latin typeface="Comic Sans MS" panose="030F0902030302020204" pitchFamily="66" charset="0"/>
              </a:rPr>
              <a:t>Mae bachgen 15 oed yn chwarae rygbi i glwb lleol. Mae ffisiotherapydd y clwb yn cynnig sesiynau ffisio gyda’r bachgen yn gynnar yn y bore er mwyn ei helpu i wella ei gêm. Mewn gêm ddiweddar anafodd y bachgen ei goes. Argymhellodd y ffisio gwrs triniaeth rheolaidd. Roedd rhieni’r bachgen yn adnabod y ffisio yn eithaf da drwy ddigwyddiadau’r clwb ac wedi’r sesiynau cyntaf mae’r ffisio’n awgrymu y dylai ddod am driniaeth ar ei ben ei hun.</a:t>
            </a:r>
          </a:p>
          <a:p>
            <a:pPr eaLnBrk="1" hangingPunct="1"/>
            <a:r>
              <a:rPr lang="en-GB" altLang="en-US" sz="1700">
                <a:latin typeface="Comic Sans MS" panose="030F0902030302020204" pitchFamily="66" charset="0"/>
              </a:rPr>
              <a:t>Yn ystod yr ymweliad nesaf cyffyrddodd y ffisio yn amhriodol â’r bachgen. Gwnaeth y bachgen fygwth dweud wrth ei rieni, ond ymateb y ffisio oedd bygwth dweud wrth bawb yn y garfan rygbi bod y bachgen yn hoyw.</a:t>
            </a:r>
          </a:p>
        </p:txBody>
      </p:sp>
      <p:pic>
        <p:nvPicPr>
          <p:cNvPr id="6150" name="Picture 4" descr="Royalty-free Image: Young rugby players from behind">
            <a:extLst>
              <a:ext uri="{FF2B5EF4-FFF2-40B4-BE49-F238E27FC236}">
                <a16:creationId xmlns:a16="http://schemas.microsoft.com/office/drawing/2014/main" id="{0F55DA67-A530-B442-8F37-7AB4553781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263" y="620713"/>
            <a:ext cx="2925762" cy="2424112"/>
          </a:xfrm>
          <a:prstGeom prst="rect">
            <a:avLst/>
          </a:prstGeom>
          <a:noFill/>
          <a:ln w="76200">
            <a:solidFill>
              <a:srgbClr val="00B0F0"/>
            </a:solidFill>
            <a:miter lim="800000"/>
            <a:headEnd/>
            <a:tailEnd/>
          </a:ln>
          <a:extLst>
            <a:ext uri="{909E8E84-426E-40DD-AFC4-6F175D3DCCD1}">
              <a14:hiddenFill xmlns:a14="http://schemas.microsoft.com/office/drawing/2010/main">
                <a:solidFill>
                  <a:srgbClr val="FFFFFF"/>
                </a:solidFill>
              </a14:hiddenFill>
            </a:ext>
          </a:extLst>
        </p:spPr>
      </p:pic>
      <p:sp>
        <p:nvSpPr>
          <p:cNvPr id="6151" name="Rectangle 9">
            <a:extLst>
              <a:ext uri="{FF2B5EF4-FFF2-40B4-BE49-F238E27FC236}">
                <a16:creationId xmlns:a16="http://schemas.microsoft.com/office/drawing/2014/main" id="{65662E9E-B3C9-3144-BFC8-9127ACB0EF28}"/>
              </a:ext>
            </a:extLst>
          </p:cNvPr>
          <p:cNvSpPr>
            <a:spLocks noChangeArrowheads="1"/>
          </p:cNvSpPr>
          <p:nvPr/>
        </p:nvSpPr>
        <p:spPr bwMode="auto">
          <a:xfrm>
            <a:off x="4787900" y="3141663"/>
            <a:ext cx="3600450" cy="2887662"/>
          </a:xfrm>
          <a:prstGeom prst="rect">
            <a:avLst/>
          </a:prstGeom>
          <a:noFill/>
          <a:ln>
            <a:noFill/>
          </a:ln>
        </p:spPr>
        <p:txBody>
          <a:bodyPr>
            <a:spAutoFit/>
          </a:bodyPr>
          <a:lstStyle>
            <a:lvl1pPr marL="268288" indent="-26828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AutoNum type="arabicPeriod"/>
            </a:pPr>
            <a:r>
              <a:rPr lang="en-GB" altLang="en-US" sz="1600" b="1">
                <a:latin typeface="Comic Sans MS" panose="030F0902030302020204" pitchFamily="66" charset="0"/>
              </a:rPr>
              <a:t>Pa arwyddion ydych chi’n meddwl dylai fod wedi bod yn rhybudd i’r bachgen?</a:t>
            </a:r>
          </a:p>
          <a:p>
            <a:pPr eaLnBrk="1" hangingPunct="1"/>
            <a:endParaRPr lang="en-GB" altLang="en-US" sz="200" b="1">
              <a:latin typeface="Comic Sans MS" panose="030F0902030302020204" pitchFamily="66" charset="0"/>
            </a:endParaRPr>
          </a:p>
          <a:p>
            <a:pPr eaLnBrk="1" hangingPunct="1"/>
            <a:r>
              <a:rPr lang="en-GB" altLang="en-US" sz="1600" b="1">
                <a:latin typeface="Comic Sans MS" panose="030F0902030302020204" pitchFamily="66" charset="0"/>
              </a:rPr>
              <a:t>2. Beth all y bachgen ei wneud i aros yn ddiogel?</a:t>
            </a:r>
          </a:p>
          <a:p>
            <a:pPr eaLnBrk="1" hangingPunct="1"/>
            <a:endParaRPr lang="en-GB" altLang="en-US" sz="300" b="1">
              <a:latin typeface="Comic Sans MS" panose="030F0902030302020204" pitchFamily="66" charset="0"/>
            </a:endParaRPr>
          </a:p>
          <a:p>
            <a:pPr eaLnBrk="1" hangingPunct="1"/>
            <a:r>
              <a:rPr lang="en-GB" altLang="en-US" sz="1600" b="1">
                <a:latin typeface="Comic Sans MS" panose="030F0902030302020204" pitchFamily="66" charset="0"/>
              </a:rPr>
              <a:t>3. A fyddech chi’n disgrifio’r digwyddiad hwn fel</a:t>
            </a:r>
            <a:r>
              <a:rPr lang="en-US" altLang="en-US" sz="1600" b="1">
                <a:latin typeface="Comic Sans MS" panose="030F0902030302020204" pitchFamily="66" charset="0"/>
              </a:rPr>
              <a:t> gamfanteis</a:t>
            </a:r>
            <a:r>
              <a:rPr lang="en-GB" altLang="en-US" sz="1600" b="1">
                <a:latin typeface="Comic Sans MS" panose="030F0902030302020204" pitchFamily="66" charset="0"/>
              </a:rPr>
              <a:t>io rhywiol? Cefnogwch eich ateb â rhesymau.</a:t>
            </a:r>
          </a:p>
          <a:p>
            <a:pPr eaLnBrk="1" hangingPunct="1">
              <a:buFontTx/>
              <a:buAutoNum type="arabicPeriod" startAt="2"/>
            </a:pPr>
            <a:endParaRPr lang="en-US" altLang="en-US" b="1">
              <a:latin typeface="Comic Sans MS" panose="030F0902030302020204" pitchFamily="66"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TotalTime>
  <Pages>0</Pages>
  <Words>814</Words>
  <Characters>0</Characters>
  <Application>Microsoft Macintosh PowerPoint</Application>
  <DocSecurity>0</DocSecurity>
  <PresentationFormat>On-screen Show (4:3)</PresentationFormat>
  <Lines>0</Lines>
  <Paragraphs>52</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Comic Sans MS</vt:lpstr>
      <vt:lpstr>Default Design</vt:lpstr>
      <vt:lpstr>PowerPoint Presentation</vt:lpstr>
      <vt:lpstr>PowerPoint Presentation</vt:lpstr>
      <vt:lpstr>PowerPoint Presentation</vt:lpstr>
      <vt:lpstr>PowerPoint Presentation</vt:lpstr>
      <vt:lpstr>PowerPoint Presentation</vt:lpstr>
    </vt:vector>
  </TitlesOfParts>
  <Company>South Wales Police</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swp55221</dc:creator>
  <cp:lastModifiedBy>Andy Holland</cp:lastModifiedBy>
  <cp:revision>46</cp:revision>
  <cp:lastPrinted>1899-12-30T00:00:00Z</cp:lastPrinted>
  <dcterms:created xsi:type="dcterms:W3CDTF">2013-03-01T14:02:53Z</dcterms:created>
  <dcterms:modified xsi:type="dcterms:W3CDTF">2022-03-03T00:03:02Z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e1efdf5b-e5fd-40c0-827d-bc63f1cf537a</vt:lpwstr>
  </property>
  <property fmtid="{D5CDD505-2E9C-101B-9397-08002B2CF9AE}" pid="3" name="KSOProductBuildVer">
    <vt:lpwstr>1033-8.1.0.3036</vt:lpwstr>
  </property>
  <property fmtid="{D5CDD505-2E9C-101B-9397-08002B2CF9AE}" pid="4" name="SWPIL">
    <vt:lpwstr>NOT PROTECTIVELY MARKED</vt:lpwstr>
  </property>
  <property fmtid="{D5CDD505-2E9C-101B-9397-08002B2CF9AE}" pid="5" name="SWPVNV">
    <vt:lpwstr>No Visual Mark</vt:lpwstr>
  </property>
</Properties>
</file>