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AEBE9-FCE1-784A-8B82-BC8F2F710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FF6AA-4095-B848-AA80-1059DDB90E43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3CDD0-A5FF-0C4D-8388-80317C68C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9C315-BFF4-3B42-B572-F8CC4BF7C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FD89E-E302-414F-8ABE-AFF9780DA73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43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8D4B1-2000-094B-81D2-302C31CB0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59FB0-4170-B242-983B-1E0CAD602F65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D551F-EE4A-D549-ADC4-CC72C7B13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29C80-DE9E-D941-89B1-EDA909BB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86E36-8703-DF46-AB3C-1A9394D5F5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531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1F811-7F9F-A341-BE12-C77503259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E41CC-6061-8240-A81E-BD8C122487E0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29956-FEAA-B043-A73D-5B108DD87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A4751-0350-DA4E-A8BE-E079CA504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C0B61-4B0A-0C49-844A-AFA5E08822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552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9CB8F-DD45-7748-A60C-B44A5578F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D74B3-21C2-5B41-ADF5-C5D1AAC64E7F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C788E-1254-B94D-A0E2-CFD38698B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FEC80-33BC-C74D-8D55-DFB239D0B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0F5FE-650F-B945-B48F-DDBDCB5825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291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DF84D-2A84-A740-963E-0328A50FD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1FDF9-31E7-484E-AF88-61A3D6AB7241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3BDE-3575-7049-ACA4-935A7966A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936BB-626A-784B-B696-B107DEC8C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705A1-8B2F-344A-B163-5E659BE23C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7971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40415BA-17CF-164C-AF24-E335249C9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78587-D189-1947-9DB3-A3C5AC64FE40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7A40E0C-9BBA-124D-9DFC-919F1460D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1BA0B75-7190-2346-882E-254ED67F9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10F37-70ED-2641-9578-18AE1527D9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8156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86DAE14-F9DF-654C-874A-429EAD58E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8C388-E272-AF45-965B-6F208E850CDD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FE28DA2-BBCC-6843-AD34-7218A2408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CA1A651-E55C-0544-BAEA-9EA162C7A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633CE-2693-4746-9504-D2530DC2C2B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863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332855D-ADFE-3644-ABDA-54FC1D630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27F63-EFAD-C141-9AD8-DB105977255A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674DC00-B4C9-4A4B-95C5-019D703C2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1569C74-7763-4A4F-BD9D-F92F420CF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EB660-A40D-2244-9F92-D0D28D19264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5545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239185F-CAC0-2244-AA56-6FA2B3DD3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A3804-E4C8-5E4A-91CB-ABB8330A6E51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96B5DE5-4CD3-A44C-AB04-EDB3EF2AE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52FCF49-779F-6146-AD22-F3AC4C328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11A9C-B488-F246-9465-123A9BB1397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0093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F1498C6-72D9-EB47-B3E2-AB4E6559F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4615E-57B7-7D42-959F-ECE5E60E6B37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CCA680D-BC3A-1D45-9893-927B5D7F0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BE3878-B0DF-DC46-B082-9DB117EBA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816EE-1B09-FC4E-80DF-E65D80CA4A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9384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87B2DC6-ABA8-464B-B2E2-8992DF8A3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15A2F-215D-BE47-87E9-86D1CDC4610B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691D04-FFE9-C748-97E4-1E0E57A1D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01E6C03-4D75-1045-AF5B-E3BA823F9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83291-73EC-7B41-9D40-E3518978EE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3762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D9D3E6A-0B45-F640-954C-0FF4CC8D70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468ED2C-7626-B449-BAC8-652A2F3156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F59CB-6366-AA4F-93A1-4D28C01770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BF6EAB-7C86-1246-8935-8DA22AFF1FEF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6CECA-FD6A-9149-BED5-29ADDE70D3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FEB23-4007-7248-A90C-B156066765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39ACF47-B71C-174D-95B9-B4E23742775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2" name="Picture 2" descr="Word files SAFETY TEMPLATE LANDSCAPE A4">
            <a:extLst>
              <a:ext uri="{FF2B5EF4-FFF2-40B4-BE49-F238E27FC236}">
                <a16:creationId xmlns:a16="http://schemas.microsoft.com/office/drawing/2014/main" id="{9635CEC1-598B-3F49-9ADE-04E0121FF0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Rectangle 13">
            <a:extLst>
              <a:ext uri="{FF2B5EF4-FFF2-40B4-BE49-F238E27FC236}">
                <a16:creationId xmlns:a16="http://schemas.microsoft.com/office/drawing/2014/main" id="{B054AF92-DA30-7041-B1DA-7D5494C54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765175"/>
            <a:ext cx="72009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2000" b="1">
                <a:latin typeface="Comic Sans MS" panose="030F0902030302020204" pitchFamily="66" charset="0"/>
              </a:rPr>
              <a:t>Resource 4c  The Ending: The victim phoning ChildLine</a:t>
            </a:r>
            <a:endParaRPr lang="en-GB" altLang="en-US" sz="2000">
              <a:latin typeface="Comic Sans MS" panose="030F0902030302020204" pitchFamily="66" charset="0"/>
            </a:endParaRPr>
          </a:p>
          <a:p>
            <a:pPr algn="ctr"/>
            <a:endParaRPr lang="en-GB" altLang="en-US" sz="2000">
              <a:latin typeface="Comic Sans MS" panose="030F0902030302020204" pitchFamily="66" charset="0"/>
            </a:endParaRPr>
          </a:p>
          <a:p>
            <a:pPr algn="ctr"/>
            <a:r>
              <a:rPr lang="en-GB" altLang="en-US" sz="2000">
                <a:latin typeface="Comic Sans MS" panose="030F0902030302020204" pitchFamily="66" charset="0"/>
              </a:rPr>
              <a:t>How could I be so stupid? I was only looking for a friend or perhaps a boyfriend if I was lucky. Why didn’t I recognise that he was grooming me and setting a trap that I walked straight into? The photos I sent him were only for us to look at. I never intended for the images to be sent to other people. When I finally realised things had gone wrong it was too late. Our seemingly friendly, loving relationship was actually one which involved him making me </a:t>
            </a:r>
          </a:p>
          <a:p>
            <a:pPr algn="ctr"/>
            <a:r>
              <a:rPr lang="en-GB" altLang="en-US" sz="2000">
                <a:latin typeface="Comic Sans MS" panose="030F0902030302020204" pitchFamily="66" charset="0"/>
              </a:rPr>
              <a:t> do things sexually that I didn’t want to.  I feel really frightened and so ashamed.  I can’t tell my Mum she’ll go mad.  </a:t>
            </a:r>
          </a:p>
          <a:p>
            <a:pPr algn="ctr"/>
            <a:endParaRPr lang="en-GB" altLang="en-US" sz="2000">
              <a:latin typeface="Comic Sans MS" panose="030F0902030302020204" pitchFamily="66" charset="0"/>
            </a:endParaRPr>
          </a:p>
          <a:p>
            <a:pPr algn="ctr"/>
            <a:r>
              <a:rPr lang="en-GB" altLang="en-US" sz="2000">
                <a:latin typeface="Comic Sans MS" panose="030F0902030302020204" pitchFamily="66" charset="0"/>
              </a:rPr>
              <a:t>This is my fault.  I’m only 15, please can you help me?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146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Comic Sans MS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fAITH</dc:creator>
  <cp:lastModifiedBy>Andy Holland</cp:lastModifiedBy>
  <cp:revision>7</cp:revision>
  <dcterms:created xsi:type="dcterms:W3CDTF">2013-04-23T21:47:44Z</dcterms:created>
  <dcterms:modified xsi:type="dcterms:W3CDTF">2022-03-02T23:57:34Z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d0eebad7-7c2a-4557-9ca2-032b246635d1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