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16A6B-83D1-844B-A4AF-32C44D7C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0378-BB68-8549-A7A9-72C3BDCBD03C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E157D-A3FA-0F4B-92AD-225EC966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975A-E203-014F-BFDA-C0845D83A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7AEF7-1A17-9645-8B5F-B43276F3EA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584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3A720-144C-5E4B-84B2-C9D049B0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4805-5782-7F4D-8C21-7FD416EBC2CC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9CDCC-E3DE-0B47-B429-BCB94E96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B7BEB-EE5A-B848-A2F6-E232F056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554CB-BEA0-D345-8316-8250E8C7FF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86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6B46F-54A6-1846-BA3D-FD0DC6FE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A66D-110D-2C40-A8E3-EC40A82BF4B4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117E2-5160-254F-B92A-171BF50A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501B2-AF7E-8D4B-A98F-D877F8D2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2BC2B-A5DA-624B-BFFE-452A55B1E9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64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CC999-366E-DC42-AB3F-6320A5357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81B8D-40E5-A547-921D-8BBD4B357907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00F16-0666-D447-ADC7-0149DCB61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00315-5051-F547-8295-1686DFCF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EC417-F307-024E-83E5-B6AF98DF21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63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F21A3-02DC-E642-AEA9-5DA208A9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D503-1E88-5546-8BE1-491BF0682AC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DFA60-1907-BF48-993E-6AB4A622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3A9BB-1A7B-BB47-BDAD-B9471668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DFA5E-98B5-4140-A558-244AA2D4B9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51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38FDE5-844E-1340-AD94-526E8648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BED7-320F-4346-9E35-BE4E32B8F56C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CAED62-2320-4342-B311-416638E3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870B81-7DAD-A14B-B1A7-08A77BF9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D4718-7AE2-C74B-BF60-FA420D0F07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614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97E993-D991-0041-8406-21142DAE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ECB17-E71A-B347-A3C6-CEF81EE41C1A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DE226AE-7584-C642-BF3B-52A3C20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394BBE-AB43-364E-8852-40C7EDDD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64C8C-FD9B-5F47-BA14-670AC88351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970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1492063-43EF-AC4D-8BBD-3F9BD97F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7C05-5F0F-284F-89C3-5CF968688E81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4DE1B5-9768-C246-A995-4AB26FF8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3BD467-F948-DB44-BA1D-181D767F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DA200-CA6E-B643-BFDE-6D23081F68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072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887B08-0B22-7A47-9492-F19BB35C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2B98-1203-F847-B5D0-148C33EC555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92CBBC-0D51-8643-B060-39D129D9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E7F78-797D-A248-9365-B06F8E89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8935F-F89F-EC41-BBC7-2B9CCF7310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077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FF761B-A92A-C84C-B01D-2E22B1F0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03D3-2EEC-B94C-AB19-CDCFF767BE2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5E2263-2389-7340-A9A8-C93F1E88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9C4AF1-61B4-CE49-8454-7A96EACE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C6F42-3EB7-5B4E-85CC-255FE2D6B4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3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B7B78F-E420-8C48-B0AA-3A1EA05A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5321B-D91D-2247-A2F1-10C2C8A7378A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8D5686-F603-754B-96B0-A5172423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25ACD7-C010-5646-BA13-88A4F666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7499F-270F-AE47-B879-E2EEDC772D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3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0EF878B-BA3A-9C49-9AD0-A9E9D656BB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4D00E80-D6AD-3140-9EB1-C599DDF681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D28D7-C35C-784B-893E-2C90B94A6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C6FFE1-AF05-A044-8D86-EAD5A3D4E6FC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A7BC-E13E-0142-9AE0-D0377FCFF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8FD6D-0B5D-6C45-A76C-F05E10D98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DAB3D04-C0D2-6F4A-9EC6-09371E88351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http://cache1.asset-cache.net/gc/116377627-frowning-woman-looking-at-picture-frame-gettyimages.jpg?v=1&amp;c=IWSAsset&amp;k=2&amp;d=CP+0JRYPNhNjantrfVSmBvy4wPOQylTArJqb9Q7fdGo=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http://cache1.asset-cache.net/gc/157735728-girl-gettyimages.jpg?v=1&amp;c=IWSAsset&amp;k=2&amp;d=NryLGmp8T/3lY7ckwpNj3LnSK2kBjhLarlTgMgnxe64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14B7F7C2-C8D7-0347-8A97-FA50D3E1F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16E31-B43A-DC4D-904B-5AB8553D1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52" name="Picture 2" descr="Word files SAFETY TEMPLATE LANDSCAPE A4">
            <a:extLst>
              <a:ext uri="{FF2B5EF4-FFF2-40B4-BE49-F238E27FC236}">
                <a16:creationId xmlns:a16="http://schemas.microsoft.com/office/drawing/2014/main" id="{E3B9F957-740A-1D49-97F4-6721904BB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F3F61EB8-7531-774D-B025-A2D4F1B5A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292600"/>
            <a:ext cx="61928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2400">
                <a:latin typeface="Comic Sans MS" panose="030F0902030302020204" pitchFamily="66" charset="0"/>
              </a:rPr>
              <a:t>“They think he is grooming me – but we are in love!  He just wanted to keep it secret to be more romantic.” </a:t>
            </a:r>
          </a:p>
        </p:txBody>
      </p:sp>
      <p:pic>
        <p:nvPicPr>
          <p:cNvPr id="2054" name="Picture 4" descr="Royalty-free Image: Teenage girl restin head on cushion portrait">
            <a:extLst>
              <a:ext uri="{FF2B5EF4-FFF2-40B4-BE49-F238E27FC236}">
                <a16:creationId xmlns:a16="http://schemas.microsoft.com/office/drawing/2014/main" id="{9BC0ADA4-756B-E847-A363-E6460EFEA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1366837" cy="20574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" descr="Royalty-free Image: Serious newscaster holding microphone">
            <a:extLst>
              <a:ext uri="{FF2B5EF4-FFF2-40B4-BE49-F238E27FC236}">
                <a16:creationId xmlns:a16="http://schemas.microsoft.com/office/drawing/2014/main" id="{9E650F1F-9FEF-9144-B78C-7C7C98D53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20713"/>
            <a:ext cx="2160587" cy="3240087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8BB7A7-F868-D047-ACD9-6B78E37ABC4C}"/>
              </a:ext>
            </a:extLst>
          </p:cNvPr>
          <p:cNvSpPr/>
          <p:nvPr/>
        </p:nvSpPr>
        <p:spPr>
          <a:xfrm rot="20286255">
            <a:off x="692547" y="2261837"/>
            <a:ext cx="6823883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The Jerome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acyle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show!</a:t>
            </a:r>
          </a:p>
        </p:txBody>
      </p:sp>
      <p:pic>
        <p:nvPicPr>
          <p:cNvPr id="2057" name="Picture 8" descr="Royalty-free Image: Serious shocked freckle man looking in camera">
            <a:extLst>
              <a:ext uri="{FF2B5EF4-FFF2-40B4-BE49-F238E27FC236}">
                <a16:creationId xmlns:a16="http://schemas.microsoft.com/office/drawing/2014/main" id="{3F2621B8-6C42-E849-80DA-4E8501D89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49275"/>
            <a:ext cx="1423987" cy="206057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9" descr="Royalty-free Image: Frowning woman looking at picture frame">
            <a:extLst>
              <a:ext uri="{FF2B5EF4-FFF2-40B4-BE49-F238E27FC236}">
                <a16:creationId xmlns:a16="http://schemas.microsoft.com/office/drawing/2014/main" id="{BC59B111-796D-B844-8E7C-D437E05D2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92150"/>
            <a:ext cx="1373187" cy="91598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0" descr="Royalty-free Image: Girl">
            <a:extLst>
              <a:ext uri="{FF2B5EF4-FFF2-40B4-BE49-F238E27FC236}">
                <a16:creationId xmlns:a16="http://schemas.microsoft.com/office/drawing/2014/main" id="{CE1465D2-8AD7-D348-8E8A-F4445532D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052513"/>
            <a:ext cx="776287" cy="1160462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>
            <a:extLst>
              <a:ext uri="{FF2B5EF4-FFF2-40B4-BE49-F238E27FC236}">
                <a16:creationId xmlns:a16="http://schemas.microsoft.com/office/drawing/2014/main" id="{94082D3F-C037-8B47-98C8-A070275D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8913"/>
            <a:ext cx="2232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Resource 5a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fAITH</dc:creator>
  <cp:lastModifiedBy>Andy Holland</cp:lastModifiedBy>
  <cp:revision>8</cp:revision>
  <dcterms:created xsi:type="dcterms:W3CDTF">2013-04-23T21:47:44Z</dcterms:created>
  <dcterms:modified xsi:type="dcterms:W3CDTF">2022-03-02T23:57:27Z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e72a453f-8dc7-4266-be95-da11d7d54521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