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2D3762-362C-4D45-B554-DFD6A2238B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F00D1F-AB91-3C4B-ACA8-1EFFD0ECE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75B265-C515-3548-B957-184350D0F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7FDE2-B445-B645-9142-7989D61727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94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8CD7EE-BC72-AF44-AD39-B398181CF6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5F9A9D-846C-7745-B582-26B8FCBF8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4DC2E-6F5D-BE44-A28C-420DEEFBD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EC937-70C1-8C4F-9425-5F10F2190D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07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CBD8C6-80BC-C04A-B4E4-D2184DD1E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6E9233-8016-4C4D-A020-E3A396481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6B6488-820A-FC40-A857-F0F5CB705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21DCA-30F2-454E-82D9-A8C564D85E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18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98249A-963D-AB4C-AE9C-7C57E41EA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518A7E-C024-B64C-B243-B5C8A9237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E7EFE1-D605-1C4D-8500-57FBCD1FA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D11DF-5F8C-784E-BCB0-32331DA0CC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056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B79D7C-0F78-8742-8DCB-719CE63F7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7F2FE4-CDFB-A04B-8BB0-2998AE034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A41916-DE74-1F4B-AEB6-B207DFDB5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E1DB9-AB5E-5F4B-B61D-854D394BDB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020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6E757-E1BF-0A45-9018-56267B339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D3D229-9B74-A740-A306-C56CA035C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B248B7-900A-BE4B-B3D3-4A1244929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9F1A3-D2B7-9B48-AF49-5D07A22F9C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0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13457C2-DFCA-6B47-B137-47236F49B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DCEEEE-EFB4-BA48-8A03-1B4D98B49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638044-C064-1242-80CB-53AAE58F8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9F365-6C58-B149-9D00-F9BD9C0325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371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0C7DEA-49E9-F645-92A1-2FB1D6D07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DD495C-1A71-AF4E-B29A-FD73B90E0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F05D01-BFFF-5941-A4F2-9D5141192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D9B58-D837-0249-842D-0E506F00DD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806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CE9B89-DED3-7149-993B-0AD52B7E6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F4D8A9-A727-9E44-B18F-D30E7F110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D7244D-5256-3940-B8BE-48AA0414A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4D70A-E9F3-CC4F-B0BE-A1F46DB958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909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16C01-EDE1-8D4E-92F5-5DCC2D843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32ADD-5897-D54C-A899-A7AF9E6D1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F4BD8-6F5B-EC4A-BC32-14B1786D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52300-A758-A345-BA73-E2ECEE1DFF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85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74A5A-91A8-694D-916C-ABACAD938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AF87C-24F7-3441-B224-82BDD8DADD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D38D4-188D-0746-97B3-51E0A6B11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7B68D-C2A6-A946-8E61-874B32EB2A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737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68EE4E-58D2-4449-8748-4763B30AB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2B6E32-DDB1-184B-BA77-7FBC6C867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B25F47-F451-8D4F-9B72-36D4235F52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63FD5-4EF7-1147-9C8A-1DCC6F7DFD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DC1B5BC-71FE-0941-9ED3-971549DA02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E898FE-B1F6-AE4C-A0DA-2DC1491DC41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hutterstock_6178000">
            <a:extLst>
              <a:ext uri="{FF2B5EF4-FFF2-40B4-BE49-F238E27FC236}">
                <a16:creationId xmlns:a16="http://schemas.microsoft.com/office/drawing/2014/main" id="{D911C773-D71F-E64D-9018-560A4ECA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3813"/>
            <a:ext cx="45354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Picture 001">
            <a:extLst>
              <a:ext uri="{FF2B5EF4-FFF2-40B4-BE49-F238E27FC236}">
                <a16:creationId xmlns:a16="http://schemas.microsoft.com/office/drawing/2014/main" id="{681D4224-A5A7-AD4D-B329-2D7AB6283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0"/>
            <a:ext cx="4395787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shutterstock_58545169">
            <a:extLst>
              <a:ext uri="{FF2B5EF4-FFF2-40B4-BE49-F238E27FC236}">
                <a16:creationId xmlns:a16="http://schemas.microsoft.com/office/drawing/2014/main" id="{5EB24777-C154-C542-80B8-9794532C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26384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icture 009">
            <a:extLst>
              <a:ext uri="{FF2B5EF4-FFF2-40B4-BE49-F238E27FC236}">
                <a16:creationId xmlns:a16="http://schemas.microsoft.com/office/drawing/2014/main" id="{E960055E-A238-0F40-A39E-584ECEE7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53025"/>
            <a:ext cx="471646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shutterstock_61302319[1]">
            <a:extLst>
              <a:ext uri="{FF2B5EF4-FFF2-40B4-BE49-F238E27FC236}">
                <a16:creationId xmlns:a16="http://schemas.microsoft.com/office/drawing/2014/main" id="{05C2239F-6E36-694A-8F79-D7B3E2D2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shutterstock_6178462">
            <a:extLst>
              <a:ext uri="{FF2B5EF4-FFF2-40B4-BE49-F238E27FC236}">
                <a16:creationId xmlns:a16="http://schemas.microsoft.com/office/drawing/2014/main" id="{0E5AB69C-B849-B242-B6C9-21BAF7375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84538"/>
            <a:ext cx="47164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>
            <a:extLst>
              <a:ext uri="{FF2B5EF4-FFF2-40B4-BE49-F238E27FC236}">
                <a16:creationId xmlns:a16="http://schemas.microsoft.com/office/drawing/2014/main" id="{0BE2DE93-93DE-634D-9061-745CA4B0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1605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(6a) Grwpiau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Gwahanol</a:t>
            </a:r>
          </a:p>
          <a:p>
            <a:pPr algn="ctr">
              <a:spcBef>
                <a:spcPct val="50000"/>
              </a:spcBef>
              <a:defRPr/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Default Design</vt:lpstr>
      <vt:lpstr>PowerPoint Presentation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6</cp:revision>
  <dcterms:created xsi:type="dcterms:W3CDTF">2011-04-07T16:46:16Z</dcterms:created>
  <dcterms:modified xsi:type="dcterms:W3CDTF">2022-03-03T00:00:39Z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e481bc0a-d31e-401f-9c02-40d2f12501d8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