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3" r:id="rId8"/>
    <p:sldId id="270" r:id="rId9"/>
    <p:sldId id="271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74"/>
  </p:normalViewPr>
  <p:slideViewPr>
    <p:cSldViewPr>
      <p:cViewPr varScale="1">
        <p:scale>
          <a:sx n="119" d="100"/>
          <a:sy n="119" d="100"/>
        </p:scale>
        <p:origin x="20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20AE37E-F0DD-F842-B267-291801DAF74C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3F38E97-862F-944B-A3C1-E0095244F4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E850E342-BF18-1342-8D54-7796491A618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DE22D1B1-3D35-9F4E-A7CA-2E4C37AA1E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A1E4CB99-BF56-F542-AFAD-726B60FCFED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A2F3381A-8D52-2A4A-BE7F-8F55E7E8F2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4B54BEF7-F2B5-3D4F-9426-7C7D36FF487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1B5467CA-0FE2-9541-8EA8-8BC135E906D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4A9FAF6F-4625-1947-8E5D-E50A44FCAB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B8BF1E6A-302D-524F-ACEB-0C2653DACE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DC1315F2-B832-B54D-A28C-9C8D3ACC2D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88E26073-8B79-2443-BDD6-AACB1D2937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9165C330-E86A-F94F-9684-AADE4B84D32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C7DA0C01-3D1D-BF45-BA09-A5F9D36C036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AA321BEA-54E3-014D-B224-CBFB147082E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FB463B13-06DC-A043-9406-3FA367EFA9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ADEC4254-34FF-4E4F-9161-BCB4691ED1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6E4DFE94-1A88-644C-A4A1-94B12BC959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AC2E1536-314B-8844-8A07-0A63062E7D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F39BD02F-9274-0441-A745-8F9951DA183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4DB4AD6F-2CC9-4949-9148-772295EBB9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AF69CB9C-4BAB-3245-BFD0-488B23E3780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284B9E22-9BDC-CA4B-ACFC-568707D8C0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AFE44B74-3217-0842-A0E6-86F17A29B7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689F4342-11C9-1E48-8755-CBE03853CE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99F6AE22-17D1-5343-AEC1-1D61F17A7E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72A53092-01E5-6840-80A6-542F95ED89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EEFD155A-197C-C746-9FDA-872F62C16B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E9A6EBB9-577C-5547-B062-35084B2075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6EFE87F4-B3DF-0C49-A376-90265D384D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3E1F264C-8A5D-CE4D-A0C8-4957FD9C2D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B76B2A21-3FF7-B945-9193-CC12EEE6A6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0D7B4221-F569-E342-BD14-EA2416B901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6FD7EB69-C55C-D646-869F-9AB633447F9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AE9366F3-B45B-0C4B-BA31-C65617BD08CE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FF2EDAFD-1E42-2746-8756-31C1DD13B7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CC460E07-1434-2E4B-97B9-635E1874DB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33BE3474-8C55-F040-A3BE-9BFC850B7C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5AFAA894-3C81-304D-80D0-3A29FB7493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F6235CE9-7537-FE44-8C13-0D4F36C32F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25DA9D4A-6BA3-DC42-99B8-DA8F6AEFB0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8F7736AB-23CF-914D-854C-458B5B5D7E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B7E615AD-06DB-874E-B528-1C4583A2C6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2EE99BF4-9F70-CD4E-8288-73D824A54D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965CD8BE-EB8A-1E4F-9FE9-DC560FF8C0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0F801046-490C-E74D-9F83-7D54651DD2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09CDC143-BB13-B54C-894D-88F2DD1DDB1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FC3068A1-5142-7441-9B01-613B801BECC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390A22A8-3946-0749-A3A5-81AEBA59CC2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81027D09-D884-654E-A957-E6152FD622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72EF8818-A185-1B45-8D23-405681F03C7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522B3C8C-807C-C043-A507-CFCB937A949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23BF7F52-26E6-A440-9F50-728A6A8C39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D66472EE-78EF-9C49-90CB-DC5A8B5F44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19E9BBB3-6785-5E4A-B06F-E274D54593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52AA9B75-692C-BD42-9E3B-A8627BE70F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A3F1AA8F-48CA-9E4B-85DF-95C95FDA4B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99E6FCEA-D373-4744-8B37-8B0EA24C19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F945E21D-9E42-5845-8A83-84062294CBE7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EF8A5FC1-08F3-8047-A14C-82B7465AA8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3EB2BE4C-32AC-8342-A619-05E332C86D7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A9D0229A-A0C3-F54A-8C15-3DBA8E79BF0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1E1674A2-2208-F34F-BDB0-35054E7B864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A21C2580-CA76-9548-8BBF-8E1A0F61EC1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215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15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A9ED89B8-A171-EB4F-AAB0-433498B0B01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56D1F33A-8E35-6146-AC07-7D7FA230D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AA3D0778-7A6E-EC43-A6FB-A9E743B93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15DA26-2902-554A-B3DE-4DC8F45635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645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31069A5-6B3A-564E-845E-B8B8988F0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89E9EDBC-E7AB-0F46-8AAB-8E6B6E46F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74ECB58D-2117-F943-B7DB-3854A23AF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4D14B-24DD-E049-BD2F-9E414DC8C5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076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A42F354-B17A-6241-BF8C-6EEEFE618E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7FF78025-977A-9C46-80BA-4ED63794C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20CA3776-C786-3248-80BF-74A9F83EE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C7051-3232-F74A-8EC7-25C56DA8E5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39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E04E3B7-C47B-6C42-8AB6-3DB761489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607B211D-F38C-CC4C-8E0B-9ADA13FD9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787A1ED-CA08-9E4C-8984-7857C394D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430A3-1E87-624F-A347-927FCB81E9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630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BEABD52C-6BFA-BB41-B3E9-2FB4E25EA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3D441D05-77C3-0D46-BCF4-12E110CC9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CE15AAE2-0EB5-E142-BA4F-3B92A13B4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2C33A-850D-D442-99B1-EE6E6807BC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455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6556512-4BFD-4941-8E26-F441546FE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88A2A066-0180-8A47-B444-DB345C040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AC69B0B1-E448-7147-8807-959AF34A7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2DDFB-586C-B44A-A9A8-F7EF9F5BEC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665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C7C851B0-A12A-BA46-8253-FF0B8845E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47AB7481-1424-D644-A71A-96AEEBE72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167B2AFA-55D8-374E-899F-45B0C113F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71117-5D7A-544D-9E5D-73165DD437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860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8515D841-D8A6-E748-87CC-90663840C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2D9C1159-054C-9D4E-9224-4A7D7ED9C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019D7074-F615-F743-B290-768327624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D58F5-BECB-2C4A-BCCD-9D12E8FB39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473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1DF21E7D-BDA0-F246-AA3A-1449BB518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A963CBCB-3C7C-6845-9671-BFA76893E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30F7176C-C2E0-6842-9D29-C78795541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E6767-8BDB-EB41-B3BB-AF47BC3DF0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654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6C377128-C283-F54D-91A1-7AB198556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C482E14C-B0F7-F941-9772-8702B87039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1301B61E-4439-8548-B795-B4F3ED248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5676C-C916-704D-8A21-AEB072EE3F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618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B7E165AC-FA33-B64D-B415-42E9CA992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2263F4A4-3D33-4A40-9E61-632FCA296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B2CD26EB-2972-D14D-9F37-C5909B651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F994D-081F-C348-A90D-0F504E87DD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67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>
            <a:extLst>
              <a:ext uri="{FF2B5EF4-FFF2-40B4-BE49-F238E27FC236}">
                <a16:creationId xmlns:a16="http://schemas.microsoft.com/office/drawing/2014/main" id="{20A1DB26-C1E6-284B-ABE8-4CB1BA175C18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7D363E7C-9108-E84B-8EE3-77B19667C1B4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5314892E-16DE-5841-8934-63249DACF4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70588B07-626A-D843-82E1-62B25E3FF90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486" name="Oval 6">
                <a:extLst>
                  <a:ext uri="{FF2B5EF4-FFF2-40B4-BE49-F238E27FC236}">
                    <a16:creationId xmlns:a16="http://schemas.microsoft.com/office/drawing/2014/main" id="{131C3AD4-9D2E-5044-A6D8-F9552F8804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87" name="Oval 7">
                <a:extLst>
                  <a:ext uri="{FF2B5EF4-FFF2-40B4-BE49-F238E27FC236}">
                    <a16:creationId xmlns:a16="http://schemas.microsoft.com/office/drawing/2014/main" id="{1EF69B73-3799-EB4A-B9C1-0419354D3A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88" name="Oval 8">
                <a:extLst>
                  <a:ext uri="{FF2B5EF4-FFF2-40B4-BE49-F238E27FC236}">
                    <a16:creationId xmlns:a16="http://schemas.microsoft.com/office/drawing/2014/main" id="{8F566ACC-7BDD-034F-83E3-4550ED3AA94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89" name="Oval 9">
                <a:extLst>
                  <a:ext uri="{FF2B5EF4-FFF2-40B4-BE49-F238E27FC236}">
                    <a16:creationId xmlns:a16="http://schemas.microsoft.com/office/drawing/2014/main" id="{363243E5-C6AA-2F42-A6E8-55486DF262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0" name="Oval 10">
                <a:extLst>
                  <a:ext uri="{FF2B5EF4-FFF2-40B4-BE49-F238E27FC236}">
                    <a16:creationId xmlns:a16="http://schemas.microsoft.com/office/drawing/2014/main" id="{ACFD16F5-DCE0-D642-B0A3-F54310AC73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1" name="Freeform 11">
                <a:extLst>
                  <a:ext uri="{FF2B5EF4-FFF2-40B4-BE49-F238E27FC236}">
                    <a16:creationId xmlns:a16="http://schemas.microsoft.com/office/drawing/2014/main" id="{910CD52D-7EFA-0D4C-91E1-F402AF9B38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2" name="Freeform 12">
                <a:extLst>
                  <a:ext uri="{FF2B5EF4-FFF2-40B4-BE49-F238E27FC236}">
                    <a16:creationId xmlns:a16="http://schemas.microsoft.com/office/drawing/2014/main" id="{884411DE-EF13-D04D-8867-9E2DC4FBDB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3" name="Freeform 13">
                <a:extLst>
                  <a:ext uri="{FF2B5EF4-FFF2-40B4-BE49-F238E27FC236}">
                    <a16:creationId xmlns:a16="http://schemas.microsoft.com/office/drawing/2014/main" id="{0AEEEAC8-A5FC-D349-924C-899F9FED22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4" name="Freeform 14">
                <a:extLst>
                  <a:ext uri="{FF2B5EF4-FFF2-40B4-BE49-F238E27FC236}">
                    <a16:creationId xmlns:a16="http://schemas.microsoft.com/office/drawing/2014/main" id="{EB359F75-3C16-4E47-95AF-4B82E4A67C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5" name="Freeform 15">
                <a:extLst>
                  <a:ext uri="{FF2B5EF4-FFF2-40B4-BE49-F238E27FC236}">
                    <a16:creationId xmlns:a16="http://schemas.microsoft.com/office/drawing/2014/main" id="{D3570BD4-8EF8-EB4E-AEFA-424AEB680F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6" name="Oval 16">
                <a:extLst>
                  <a:ext uri="{FF2B5EF4-FFF2-40B4-BE49-F238E27FC236}">
                    <a16:creationId xmlns:a16="http://schemas.microsoft.com/office/drawing/2014/main" id="{B7985AD0-3D76-A04C-8797-517DA2D912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2D851A06-6AC2-C145-A561-DBD831B478B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498" name="Oval 18">
                <a:extLst>
                  <a:ext uri="{FF2B5EF4-FFF2-40B4-BE49-F238E27FC236}">
                    <a16:creationId xmlns:a16="http://schemas.microsoft.com/office/drawing/2014/main" id="{3B156D60-B221-764A-828B-E43A603F3FF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499" name="Oval 19">
                <a:extLst>
                  <a:ext uri="{FF2B5EF4-FFF2-40B4-BE49-F238E27FC236}">
                    <a16:creationId xmlns:a16="http://schemas.microsoft.com/office/drawing/2014/main" id="{B4D5A466-CD9E-5449-9DC9-9DB19D6351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0" name="Oval 20">
                <a:extLst>
                  <a:ext uri="{FF2B5EF4-FFF2-40B4-BE49-F238E27FC236}">
                    <a16:creationId xmlns:a16="http://schemas.microsoft.com/office/drawing/2014/main" id="{11AD6D5B-E04D-0340-A3D5-DA6ED3C754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1" name="Oval 21">
                <a:extLst>
                  <a:ext uri="{FF2B5EF4-FFF2-40B4-BE49-F238E27FC236}">
                    <a16:creationId xmlns:a16="http://schemas.microsoft.com/office/drawing/2014/main" id="{4CFC7FFB-52F0-6042-8A4A-2EC4903EB98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2" name="Oval 22">
                <a:extLst>
                  <a:ext uri="{FF2B5EF4-FFF2-40B4-BE49-F238E27FC236}">
                    <a16:creationId xmlns:a16="http://schemas.microsoft.com/office/drawing/2014/main" id="{D8F0F39E-F178-E54A-B0B8-E736E1C28D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3" name="Oval 23">
                <a:extLst>
                  <a:ext uri="{FF2B5EF4-FFF2-40B4-BE49-F238E27FC236}">
                    <a16:creationId xmlns:a16="http://schemas.microsoft.com/office/drawing/2014/main" id="{51689799-2B6F-7345-BB7F-075C8B75503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4" name="Oval 24">
                <a:extLst>
                  <a:ext uri="{FF2B5EF4-FFF2-40B4-BE49-F238E27FC236}">
                    <a16:creationId xmlns:a16="http://schemas.microsoft.com/office/drawing/2014/main" id="{83FF21E7-F23D-D442-9329-B1F3FB53ED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5" name="Oval 25">
                <a:extLst>
                  <a:ext uri="{FF2B5EF4-FFF2-40B4-BE49-F238E27FC236}">
                    <a16:creationId xmlns:a16="http://schemas.microsoft.com/office/drawing/2014/main" id="{37B79A5B-6C8E-3F4F-B210-D8C1F5692F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6" name="Freeform 26">
                <a:extLst>
                  <a:ext uri="{FF2B5EF4-FFF2-40B4-BE49-F238E27FC236}">
                    <a16:creationId xmlns:a16="http://schemas.microsoft.com/office/drawing/2014/main" id="{33BFAE9F-CC8C-8D41-BD73-2EAB0E8E73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7" name="Freeform 27">
                <a:extLst>
                  <a:ext uri="{FF2B5EF4-FFF2-40B4-BE49-F238E27FC236}">
                    <a16:creationId xmlns:a16="http://schemas.microsoft.com/office/drawing/2014/main" id="{1235610E-4635-8C41-A4D6-A16850414B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8" name="Freeform 28">
                <a:extLst>
                  <a:ext uri="{FF2B5EF4-FFF2-40B4-BE49-F238E27FC236}">
                    <a16:creationId xmlns:a16="http://schemas.microsoft.com/office/drawing/2014/main" id="{E44095EA-4B7F-1141-9CE7-F982319FC4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09" name="Freeform 29">
                <a:extLst>
                  <a:ext uri="{FF2B5EF4-FFF2-40B4-BE49-F238E27FC236}">
                    <a16:creationId xmlns:a16="http://schemas.microsoft.com/office/drawing/2014/main" id="{374AB74F-EDA4-AC48-B1A8-6FF8A9CA28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877C80D3-EB7E-AF48-99A9-C2D22819AF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5544454F-ECFC-5341-AD49-B6ABE74F16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2" name="Freeform 32">
                <a:extLst>
                  <a:ext uri="{FF2B5EF4-FFF2-40B4-BE49-F238E27FC236}">
                    <a16:creationId xmlns:a16="http://schemas.microsoft.com/office/drawing/2014/main" id="{039F9552-8C4D-CC47-B576-06F081C368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13" name="Freeform 33">
                <a:extLst>
                  <a:ext uri="{FF2B5EF4-FFF2-40B4-BE49-F238E27FC236}">
                    <a16:creationId xmlns:a16="http://schemas.microsoft.com/office/drawing/2014/main" id="{D76F62A5-272C-3C4A-81FF-F43B37F424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14" name="Freeform 34">
                <a:extLst>
                  <a:ext uri="{FF2B5EF4-FFF2-40B4-BE49-F238E27FC236}">
                    <a16:creationId xmlns:a16="http://schemas.microsoft.com/office/drawing/2014/main" id="{372BC2CD-510E-D94B-B4CA-656CFDFC58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210BD430-1406-824B-B189-753A0718F0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C6F7D615-863F-C149-90F3-97C7753A5FB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517" name="Freeform 37">
                <a:extLst>
                  <a:ext uri="{FF2B5EF4-FFF2-40B4-BE49-F238E27FC236}">
                    <a16:creationId xmlns:a16="http://schemas.microsoft.com/office/drawing/2014/main" id="{74C81C3F-1CB8-AC4D-A269-2DEB128BA09B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18" name="Freeform 38">
                <a:extLst>
                  <a:ext uri="{FF2B5EF4-FFF2-40B4-BE49-F238E27FC236}">
                    <a16:creationId xmlns:a16="http://schemas.microsoft.com/office/drawing/2014/main" id="{7496DCC6-99F8-B247-85A5-D216F3DCC5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19" name="Freeform 39">
                <a:extLst>
                  <a:ext uri="{FF2B5EF4-FFF2-40B4-BE49-F238E27FC236}">
                    <a16:creationId xmlns:a16="http://schemas.microsoft.com/office/drawing/2014/main" id="{92CFA59D-84CD-3D42-BB93-108F1D674E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0" name="Freeform 40">
                <a:extLst>
                  <a:ext uri="{FF2B5EF4-FFF2-40B4-BE49-F238E27FC236}">
                    <a16:creationId xmlns:a16="http://schemas.microsoft.com/office/drawing/2014/main" id="{D09EE85B-0EAF-634B-BAA3-D151717335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1" name="Freeform 41">
                <a:extLst>
                  <a:ext uri="{FF2B5EF4-FFF2-40B4-BE49-F238E27FC236}">
                    <a16:creationId xmlns:a16="http://schemas.microsoft.com/office/drawing/2014/main" id="{4BFAD02F-1407-6F47-98CA-5C98AD130F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2" name="Freeform 42">
                <a:extLst>
                  <a:ext uri="{FF2B5EF4-FFF2-40B4-BE49-F238E27FC236}">
                    <a16:creationId xmlns:a16="http://schemas.microsoft.com/office/drawing/2014/main" id="{D3277F3A-DF5E-964C-8C44-86DD4DA474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3" name="Freeform 43">
                <a:extLst>
                  <a:ext uri="{FF2B5EF4-FFF2-40B4-BE49-F238E27FC236}">
                    <a16:creationId xmlns:a16="http://schemas.microsoft.com/office/drawing/2014/main" id="{30C32BC5-8CE6-EE49-A9EC-E41E6A8BE7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A1752DCA-6E38-A945-96AD-2BC3F7B954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25" name="Freeform 45">
                <a:extLst>
                  <a:ext uri="{FF2B5EF4-FFF2-40B4-BE49-F238E27FC236}">
                    <a16:creationId xmlns:a16="http://schemas.microsoft.com/office/drawing/2014/main" id="{6EF91B90-91E9-0A4D-893F-041637CEA1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6" name="Freeform 46">
                <a:extLst>
                  <a:ext uri="{FF2B5EF4-FFF2-40B4-BE49-F238E27FC236}">
                    <a16:creationId xmlns:a16="http://schemas.microsoft.com/office/drawing/2014/main" id="{431D3948-C8EE-BD44-90E9-85B74628F9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7" name="Freeform 47">
                <a:extLst>
                  <a:ext uri="{FF2B5EF4-FFF2-40B4-BE49-F238E27FC236}">
                    <a16:creationId xmlns:a16="http://schemas.microsoft.com/office/drawing/2014/main" id="{5CCCAADA-785A-9E49-A75D-84B72DF12C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8" name="Oval 48">
                <a:extLst>
                  <a:ext uri="{FF2B5EF4-FFF2-40B4-BE49-F238E27FC236}">
                    <a16:creationId xmlns:a16="http://schemas.microsoft.com/office/drawing/2014/main" id="{9D23C9BD-28C9-0440-AEED-C008E3CA2B3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29" name="Oval 49">
                <a:extLst>
                  <a:ext uri="{FF2B5EF4-FFF2-40B4-BE49-F238E27FC236}">
                    <a16:creationId xmlns:a16="http://schemas.microsoft.com/office/drawing/2014/main" id="{C8792C43-4FCB-6244-92C2-C5AA4D37A4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30" name="Oval 50">
                <a:extLst>
                  <a:ext uri="{FF2B5EF4-FFF2-40B4-BE49-F238E27FC236}">
                    <a16:creationId xmlns:a16="http://schemas.microsoft.com/office/drawing/2014/main" id="{6CCF00AF-4DC1-4C49-B355-6ED5A4D743D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31" name="Oval 51">
                <a:extLst>
                  <a:ext uri="{FF2B5EF4-FFF2-40B4-BE49-F238E27FC236}">
                    <a16:creationId xmlns:a16="http://schemas.microsoft.com/office/drawing/2014/main" id="{B6A94927-C721-3B4D-A857-4317F0A68DA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32" name="Oval 52">
                <a:extLst>
                  <a:ext uri="{FF2B5EF4-FFF2-40B4-BE49-F238E27FC236}">
                    <a16:creationId xmlns:a16="http://schemas.microsoft.com/office/drawing/2014/main" id="{80BFF430-0BDA-044C-B014-831A97ED076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533" name="Oval 53">
                <a:extLst>
                  <a:ext uri="{FF2B5EF4-FFF2-40B4-BE49-F238E27FC236}">
                    <a16:creationId xmlns:a16="http://schemas.microsoft.com/office/drawing/2014/main" id="{2328E2E9-4884-284F-858D-21B7CC194A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4BDAF000-E9D2-BB4B-A92F-527C3A6D88F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70E45CCA-F6A5-174B-A6C2-03E8A2ADDB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B824F83B-C791-1D4C-B129-9916995D8B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A2BBB71B-D857-B844-9219-A99288AFF8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A9E3FFDB-50D6-B440-A8EA-3105359F4A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8C0D4B91-D8FD-0C4E-8E72-3727943FAD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65A06D35-6FFA-FB4A-B544-DAB9F2D620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A2FCFD33-59B3-E148-98A4-F39CA4606AB8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053FD35D-811E-4347-8901-1923336BB7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C025198F-6958-3048-93EA-9E384C5F7B7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C1B15280-CF8E-8B40-9F01-9E2C72EEAD0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2446540B-1C8D-1C42-BEFB-21EE1C2D1E0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7F3118BB-895A-E64E-BBD0-E2148424EA8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20547" name="Rectangle 67">
            <a:extLst>
              <a:ext uri="{FF2B5EF4-FFF2-40B4-BE49-F238E27FC236}">
                <a16:creationId xmlns:a16="http://schemas.microsoft.com/office/drawing/2014/main" id="{DE2527AA-0652-8A49-84BD-185B6D994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48" name="Rectangle 68">
            <a:extLst>
              <a:ext uri="{FF2B5EF4-FFF2-40B4-BE49-F238E27FC236}">
                <a16:creationId xmlns:a16="http://schemas.microsoft.com/office/drawing/2014/main" id="{DC5DD159-5C84-E141-A8B7-AFF2543A5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49" name="Rectangle 69">
            <a:extLst>
              <a:ext uri="{FF2B5EF4-FFF2-40B4-BE49-F238E27FC236}">
                <a16:creationId xmlns:a16="http://schemas.microsoft.com/office/drawing/2014/main" id="{8CA702B9-7E12-5A4D-8C14-5261DD3E59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0" name="Rectangle 70">
            <a:extLst>
              <a:ext uri="{FF2B5EF4-FFF2-40B4-BE49-F238E27FC236}">
                <a16:creationId xmlns:a16="http://schemas.microsoft.com/office/drawing/2014/main" id="{88145C32-A9D8-B042-9C9E-2D528C0E9F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1" name="Rectangle 71">
            <a:extLst>
              <a:ext uri="{FF2B5EF4-FFF2-40B4-BE49-F238E27FC236}">
                <a16:creationId xmlns:a16="http://schemas.microsoft.com/office/drawing/2014/main" id="{EE41B410-BB2D-AD44-962F-1EC6A712BA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19DBE11-099A-8641-865F-3ACC5DD740E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E9E485B-1B9B-3E45-A6D9-9E1B42E8F0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(2b) Gang culture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50A7D86-9D15-6043-9205-A1F5B796C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Friends</a:t>
            </a:r>
            <a:r>
              <a:rPr lang="en-GB"/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060295F-B51E-264F-BE0E-FF266B9D6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292" name="Picture 4" descr="shutterstock_48199408">
            <a:extLst>
              <a:ext uri="{FF2B5EF4-FFF2-40B4-BE49-F238E27FC236}">
                <a16:creationId xmlns:a16="http://schemas.microsoft.com/office/drawing/2014/main" id="{3DE5C644-B4B8-A244-8C22-66368025E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08138"/>
            <a:ext cx="8207375" cy="455771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BB6DD13-C697-F54B-AB05-E9546D5D3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Boys together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F158A97-B69A-CA4D-86AC-95A2F92E8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3316" name="Picture 4" descr="shutterstock_6178000">
            <a:extLst>
              <a:ext uri="{FF2B5EF4-FFF2-40B4-BE49-F238E27FC236}">
                <a16:creationId xmlns:a16="http://schemas.microsoft.com/office/drawing/2014/main" id="{47CB704F-5B38-B547-97E6-22087479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207375" cy="4751387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4A53434-E621-2A40-BCCB-3C1687598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Supporters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F762771-7263-D54B-8372-7065280CC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4340" name="Picture 4" descr="shutterstock_50048287">
            <a:extLst>
              <a:ext uri="{FF2B5EF4-FFF2-40B4-BE49-F238E27FC236}">
                <a16:creationId xmlns:a16="http://schemas.microsoft.com/office/drawing/2014/main" id="{4FE4FE84-B58F-D24E-87E4-7C74F55B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89585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6FFF9EC-5118-CA4E-990C-8ED33E28B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277813"/>
            <a:ext cx="7345363" cy="1139825"/>
          </a:xfrm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Youths disagreeing</a:t>
            </a:r>
            <a:r>
              <a:rPr lang="en-GB"/>
              <a:t> </a:t>
            </a:r>
          </a:p>
        </p:txBody>
      </p:sp>
      <p:pic>
        <p:nvPicPr>
          <p:cNvPr id="15363" name="Picture 4" descr="shutterstock_35037478">
            <a:extLst>
              <a:ext uri="{FF2B5EF4-FFF2-40B4-BE49-F238E27FC236}">
                <a16:creationId xmlns:a16="http://schemas.microsoft.com/office/drawing/2014/main" id="{8575143F-3A47-C04A-B8CE-B3C771AA8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200900" cy="445611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7B87188D-C3FA-1449-9BBC-78E21A460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869237" cy="1139825"/>
          </a:xfrm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Police in riot gear</a:t>
            </a:r>
            <a:r>
              <a:rPr lang="en-GB"/>
              <a:t> </a:t>
            </a:r>
          </a:p>
        </p:txBody>
      </p:sp>
      <p:pic>
        <p:nvPicPr>
          <p:cNvPr id="4099" name="Picture 4" descr="shutterstock_59955592">
            <a:extLst>
              <a:ext uri="{FF2B5EF4-FFF2-40B4-BE49-F238E27FC236}">
                <a16:creationId xmlns:a16="http://schemas.microsoft.com/office/drawing/2014/main" id="{CD8A92C1-1520-704A-B6CC-907D79490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704137" cy="47529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CDF1ED4-F26F-124A-A8F0-E4A5D46D6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64500" cy="1139825"/>
          </a:xfrm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Senior citizens</a:t>
            </a:r>
          </a:p>
        </p:txBody>
      </p:sp>
      <p:pic>
        <p:nvPicPr>
          <p:cNvPr id="5123" name="Picture 4" descr="shutterstock_2407825">
            <a:extLst>
              <a:ext uri="{FF2B5EF4-FFF2-40B4-BE49-F238E27FC236}">
                <a16:creationId xmlns:a16="http://schemas.microsoft.com/office/drawing/2014/main" id="{01811416-434A-AB4F-867E-B5709D8A5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848600" cy="446405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id="{1F6BB85E-A6E8-EF47-B197-5462FD55E1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4038600" cy="561657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3C8C5A2-6942-7D4E-93A8-ECA34C9F7FD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333375"/>
            <a:ext cx="2808288" cy="1657350"/>
          </a:xfrm>
          <a:ln w="635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4400" b="1">
                <a:latin typeface="Comic Sans MS" pitchFamily="66" charset="0"/>
              </a:rPr>
              <a:t>Hooded youths </a:t>
            </a:r>
          </a:p>
        </p:txBody>
      </p:sp>
      <p:pic>
        <p:nvPicPr>
          <p:cNvPr id="6148" name="Picture 4" descr="shutterstock_8719171[1]">
            <a:extLst>
              <a:ext uri="{FF2B5EF4-FFF2-40B4-BE49-F238E27FC236}">
                <a16:creationId xmlns:a16="http://schemas.microsoft.com/office/drawing/2014/main" id="{2A44C8F0-1C88-5345-B854-20A79D1FB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464050" cy="611981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C446A84-C7E7-1F4B-A340-29CCCC98F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Sporting fans</a:t>
            </a:r>
            <a:r>
              <a:rPr lang="en-GB"/>
              <a:t>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4768CC8-6DB0-134E-8791-A48A2797C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7172" name="Picture 4" descr="shutterstock_6178462">
            <a:extLst>
              <a:ext uri="{FF2B5EF4-FFF2-40B4-BE49-F238E27FC236}">
                <a16:creationId xmlns:a16="http://schemas.microsoft.com/office/drawing/2014/main" id="{5832E098-4088-EB41-A42E-BB15714C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46405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386A46D-AE0D-5141-8ED0-D5E8E8172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Muslim girls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3C47EFC-AE5F-7847-9109-92665A208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196" name="Picture 4" descr="shutterstock_3631605">
            <a:extLst>
              <a:ext uri="{FF2B5EF4-FFF2-40B4-BE49-F238E27FC236}">
                <a16:creationId xmlns:a16="http://schemas.microsoft.com/office/drawing/2014/main" id="{E03FD658-216A-1F47-8AA4-286AA85D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5370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32869AC-E0B6-3A4E-A396-0A75AD451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Medical staff</a:t>
            </a:r>
            <a:r>
              <a:rPr lang="en-GB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68906AE-2310-3041-BCA9-8A4FF375E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220" name="Picture 4" descr="shutterstock_60216589">
            <a:extLst>
              <a:ext uri="{FF2B5EF4-FFF2-40B4-BE49-F238E27FC236}">
                <a16:creationId xmlns:a16="http://schemas.microsoft.com/office/drawing/2014/main" id="{98F37475-444F-4549-BB99-7F18240D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65296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>
            <a:extLst>
              <a:ext uri="{FF2B5EF4-FFF2-40B4-BE49-F238E27FC236}">
                <a16:creationId xmlns:a16="http://schemas.microsoft.com/office/drawing/2014/main" id="{3D7CB139-9483-1747-85B3-557A8B141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64163" y="404813"/>
            <a:ext cx="3035300" cy="1139825"/>
          </a:xfrm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Dancers</a:t>
            </a:r>
          </a:p>
        </p:txBody>
      </p:sp>
      <p:pic>
        <p:nvPicPr>
          <p:cNvPr id="10243" name="Picture 4" descr="shutterstock_58545169">
            <a:extLst>
              <a:ext uri="{FF2B5EF4-FFF2-40B4-BE49-F238E27FC236}">
                <a16:creationId xmlns:a16="http://schemas.microsoft.com/office/drawing/2014/main" id="{9A38CFC5-C2D4-734E-A196-B6F58D396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4076700" cy="611981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8DD5E1B-9F1E-3545-9789-AEF472EA8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Teenagers</a:t>
            </a:r>
            <a:r>
              <a:rPr lang="en-GB"/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4D5EBDD-9D7D-664F-AAE4-3B22EA10A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8" name="Picture 4" descr="shutterstock_12774142">
            <a:extLst>
              <a:ext uri="{FF2B5EF4-FFF2-40B4-BE49-F238E27FC236}">
                <a16:creationId xmlns:a16="http://schemas.microsoft.com/office/drawing/2014/main" id="{BCB0E02D-84D1-EE43-B47A-7CB244730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5370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109</TotalTime>
  <Words>27</Words>
  <Application>Microsoft Macintosh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Wingdings</vt:lpstr>
      <vt:lpstr>Calibri</vt:lpstr>
      <vt:lpstr>Comic Sans MS</vt:lpstr>
      <vt:lpstr>Ripple</vt:lpstr>
      <vt:lpstr>(2b) Gang culture</vt:lpstr>
      <vt:lpstr>Police in riot gear </vt:lpstr>
      <vt:lpstr>Senior citizens</vt:lpstr>
      <vt:lpstr>PowerPoint Presentation</vt:lpstr>
      <vt:lpstr>Sporting fans </vt:lpstr>
      <vt:lpstr>Muslim girls</vt:lpstr>
      <vt:lpstr>Medical staff </vt:lpstr>
      <vt:lpstr>Dancers</vt:lpstr>
      <vt:lpstr>Teenagers </vt:lpstr>
      <vt:lpstr>Friends </vt:lpstr>
      <vt:lpstr>Boys together</vt:lpstr>
      <vt:lpstr>Supporters </vt:lpstr>
      <vt:lpstr>Youths disagreeing 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9</cp:revision>
  <dcterms:created xsi:type="dcterms:W3CDTF">2011-03-29T11:54:53Z</dcterms:created>
  <dcterms:modified xsi:type="dcterms:W3CDTF">2022-03-02T23:53:31Z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647d3801-a4b1-4ab8-88eb-5c72b6f0a401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