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A889A2-8B66-E14D-97B4-C9BD11B506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6AE3A1-1B2F-5A42-A206-D06A71C2269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11612E-2ACE-7D47-9349-C4622FB875F2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88EAA7-6E07-6D44-9B5F-5EF30CF26A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C1E8C24-FFA3-A54E-9D6C-BE53A6F02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11F9F-9475-494B-AEEE-3F522607D9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69579-869F-CC4B-9466-A18EE86980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844287-C558-3E43-A550-B9FDE4E5A47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3F5A1D0-56FC-A048-A13A-9766105B51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1E9AF64C-4F32-DF45-9923-1011EF7293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03178AC9-1B3D-5C4D-ABF0-F24D6F76A7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AABDCA-39BC-5A4A-B477-7ED5DE9B04B9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354EDD9A-C0D7-8647-84BA-0FE9AEAF2C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C3C397B-1FA7-A84F-8722-198FA10954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09F245FF-51AA-7C40-B732-229F34B47E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9DBF00-E169-2342-9B3A-A1C560634B2D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362715D4-B3C4-8147-A123-B56D578F8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491FE65A-D11F-504C-9996-BA044A9C38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8575C8A4-5670-C04E-9EF7-A845622427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6E0FF7-1CD3-AB47-B450-DBAC268D95A2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80ACA46C-340F-E84D-9D51-06EF73FA40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42D60F24-9207-EF45-B925-3BC3DDBBB1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62FBCACB-05AB-044A-B556-C0D6A31A7B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947A68-4EBB-0A41-8629-223FE32C8DC9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70F4823E-0155-DA43-89A3-92EF31AC22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D56B4562-2F17-824E-A960-866B6383BB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12FE44D0-2ED0-1947-B63D-298DF2910E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14DBE0-6A06-5E49-A54E-A4D0A300AF4C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2FEE4119-30AA-164A-9087-B9B8E6918B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B34BC28C-6336-1949-A585-7DE9E8055B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05DAC861-EE37-204A-AD06-20A6981AE7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35D536-C810-DE40-AD1A-6BD0C9C0DAED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F895BB9C-DAB7-D94A-95B8-CC10A69B96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7DB812BD-1BF3-4742-AC14-8AD7FF54E5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EBDE005-83CD-EF43-9E69-03754357BA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8710D8-E8B7-E649-BAF9-EEB71554C93E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2979A73-8F11-6941-866E-46D6D36314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416A7EC-8922-A24E-82F4-4694AEB279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3FD120C-74C7-3844-B1E1-2DAA08770A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BEDC9B-7EFC-1044-8628-6BA273DC44C6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2E927AB3-BB7B-AB4F-BAC2-4D71A8853D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0D8F68C6-42B6-644A-A09E-93A055E1B3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9453264E-55D4-464F-BD3E-7CCC8F3380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339B87-B4A5-F146-B093-90FD53588D6D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C1DB640F-4F5A-DA42-A7B3-360A6EA342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D59548CC-2347-144A-8886-082BFA49AB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FEAD0EC-38A6-3C4C-B398-41170EA61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D5CA37-A6BF-4148-8688-87E227C0B62D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046BBD10-817C-F843-B4C2-73DE115C70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2F0AB067-1B4F-204F-AAE0-7ED502E454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E6991346-2509-324A-8F76-20E593B4E9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7A3231-0FA2-7849-A0B4-69DDF7B46A1C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563D89A-E101-654B-921D-2670A8C42E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3AA0F707-A378-6140-BF39-030621F1C1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8B77CCB7-0C7B-AD4A-AA12-5EAE76868C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9F2C5D-1B6E-EB40-8630-116081564D5D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0C10DF4-8473-D541-946C-102B8C62B5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4CB5119D-0020-E94C-A890-3E89BFE4E9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B0F4B263-7DA4-7A47-BF91-FAD2580B13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D77ABC-B70B-9A48-9FC0-AF550A0F7635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731E9D48-510B-D641-8B44-F2028B8863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2929357E-13B3-9A4D-B6E5-FADAEA4790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E76C6CD8-898C-4449-8140-B73A674815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C7EE47-8CE7-E146-9C25-BF94062B911B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A49044B7-E003-6841-8CEA-313181589A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1F394B66-37C7-A944-AAEB-506EE11A55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49B4D58-1C5E-C44A-9A3D-09AF019FA3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C4C1BB-EEEC-8C46-9D77-2DC67D6A7730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4A0CB9E-FD13-234B-9B68-019BB5531EF2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ED3B3D2-5B7C-174D-B767-D0B1D5D4DA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0F121F8-9537-4946-91CD-D6EF61E569D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A21C1DB3-4319-FE4C-8D71-27E79311C7E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AEAB91BC-EFFF-3447-BCAD-72A043230AB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9A619580-4403-A341-BA86-EE945C1E697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E47C7038-BDBD-6843-AD1B-68D03AD2B1A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C511CF49-1112-E942-B128-3B3AB6B97DD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DF7F3FDF-C7FC-FE4C-BB2A-C4DF1BDC8B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5222907D-7389-1645-A58A-A92877B777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B1BBEC98-4225-A545-9E07-8683ABAA66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0B16469E-41AA-C046-A933-097F5815ED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4390FB7E-4BC5-DB44-9B59-75C9EA8FFD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1AE0390C-94CF-C340-BF7E-92EEE6BF296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8ACA0B2C-50F8-424E-9F63-2793B60EF17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ECDFF982-E152-5141-97E2-1895596857D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01150325-9B28-9A42-96D6-C61A5EBB9D1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FE4966DC-4B2D-4E46-853E-D89A6D5F990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24D29E42-81BC-F94D-8633-8C09D3DA41E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DF01393E-4FEC-0948-8B84-CC41CF80C6C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028FDC7A-E5E4-EE4C-8C11-30E2D7AEB63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A873E515-B721-9F47-B14A-F609F65F080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8A293D53-F2E3-1A46-B9B5-97CFB73CA71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2EB2D192-E0EE-2348-B20A-8BC79FEEE4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0C2464C1-BCAA-7A4E-A599-F391865EE1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F4CFC6B8-F403-D248-8468-6CAE9A67F6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7937CF06-CFDC-574E-A9CB-611418617D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0CF80CDB-A9BA-0642-BEE6-C7F54C3FFB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E6777A91-56B9-AD45-904A-D6E6AC1520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DF60D25C-4B24-BC44-B0BE-E935E3E469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898DBB18-5953-E14B-A001-57727FAA9F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9D08A16E-3CAA-8E49-AC83-A099428E7D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49B5A1BD-37AB-A34F-8278-BF8159AE86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783E20EA-3811-B049-AC31-41F1A7B3ED4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1F6A8767-CCE6-EB4A-96B8-589CEDD8671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03524824-A238-1F46-96A6-4302C0D4BC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3345784F-6BBF-274A-9231-62652E1EA2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54A109A4-85E5-0A4B-B8ED-1A774C30E9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ED8A8582-A07F-A048-85FD-785CFEF6F5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F8D3A1C7-1CA3-6A41-B95A-7699715DF5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A963837F-74A6-7647-845D-038DA67CB61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DDD9453D-3ACB-2E42-A8E7-CBD0EEBB9B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7B82B733-A2F4-5244-AE23-7B4ED631AA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4D9F82A4-BCEA-5649-8DA0-DFDA543558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F2D3F3B0-5838-8F4D-A4E3-1CEDFB5273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46A8B1D9-DABC-7543-ADD2-842B620BA8A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2A7B9BB9-6D52-3B41-8903-12CB643C3A0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E4FC9E4F-DBFF-3045-B44F-2559815A992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53A27F61-6530-7D4D-8B34-036D6FB5958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F1CAEE63-F41E-8344-AC18-EBCB231C1B2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3F5DC243-C8A4-A243-BFE0-82C34922988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3DBBA464-C8B3-D84A-B489-DAC7D0AA8AB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7A86178C-18E5-414D-B886-3785108CC7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01FCCA28-A8F7-FA48-8328-C5712BDC44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A941ADBD-C6FF-594D-AF3E-AAF92DD2EA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620E71DA-E3F4-984A-94DF-15F960FA3A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80D1F8D5-6F97-7949-9685-C051920D25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1AF32BDF-8B5F-214F-B4CD-ACB40BA1FC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99F746E3-E77A-C842-B23E-B40528FBD8E8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B2513EB2-4128-7F48-9326-C98E76376C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DABFA81F-1157-F249-BDB3-2F5A161129E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8FD70FF2-93EE-644A-8C02-0EDBD164B5F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BC84FD33-8244-FB42-929A-88AE55DCF32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17BCE155-D4B5-5F42-8ADF-2EE64E1EAD1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BCFB05E5-3C97-144C-BBFE-0E612CA1C2D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A8799943-5E23-CB4D-A499-0EEB2A4DC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5C361838-803C-FF42-BFC0-E412EDF84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C18B314-1D78-9D4C-943C-9536D1A3AC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712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55834ECA-A230-5D43-85BD-2405EA9C6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C393DC3A-9E9A-9C40-9F45-6F832C39E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919EF310-C1B4-DC42-9127-96360E511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E29C1-CA2C-A642-BE88-118392F631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54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E356E5EA-F630-4B4C-9359-CCBF06941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D2BF361-90D8-0344-98BC-FBB9F67D60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25EDD9D4-75A5-E043-817B-1EEFFDC5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C4BCD-EE58-334F-BBC2-D0494C5EAB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825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1EB44EE6-E970-2144-867D-BE08B062F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A241596-1B0C-1947-BBA2-09F93203F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D9880328-0558-6B49-B29E-DA1CC4A5BA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34D19-45BC-A64B-B89F-5587962620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62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C0B60ACC-D136-BD4C-BE22-3FFED741EE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39C8AB42-8702-754E-A85C-E6026D73A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8F95E06D-BC81-2E46-BB73-45F6AED0F0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AEA11-C28B-964E-B475-17D5B66475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94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5BB1C736-94C7-E147-8FD9-12B61B955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0D0356B-5D7E-4943-ADEC-42BC6EC3B2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F73E28B2-0B8D-E940-86A2-78F2DC524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9BA11-B97A-534F-8579-2F1D92C8E5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26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E75B3F89-DD1A-E04F-824F-A7A8A91179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295A6988-B526-2747-A9C9-0752C773B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6CF785A3-3BA1-7748-B194-2E030B218D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C7646-ED15-4241-A5BA-F74508E562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049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73F15AC1-2FF4-484C-ACF0-18DCBA125D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48FE893B-A5B0-B54A-8246-1A92C1F622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460FC7B0-EFBA-4E4F-886D-B5DBDFEFE3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F7A0B-0F99-8941-8773-0DBB8458DD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184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AAFA0F0E-988A-0A45-B6A4-0DE3207B7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2B7A6C08-8A2A-4B47-A3DA-9BE7950A3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6D741CD3-A3E9-2248-AB43-E6F9FCA8C6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EDFDC-E9A1-5944-8CF8-852AEF2B63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128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2699963-D83C-1245-815F-D0F77E55C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9EBE6EDD-E64E-5240-A511-0400342F2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B91F9978-0296-4441-A692-66E425BEB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AD2A4-5DE0-2B41-B01A-D6BF70200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879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8E046066-7C0E-6741-8359-6A0EFDC83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5A8B3D46-D924-5240-BB99-B70DA6226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C6114A9B-9B32-BF4E-873A-C7A84F5497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4F000-3D5B-1348-B91B-AA80EED15A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75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A067C6BA-7B23-9B4F-9675-F9876CE2BE0B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D1BF0AA6-69BB-094B-9425-EE5E38645056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E53963D7-C162-C847-941F-DEB2D50570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83149CD7-0DA6-004C-9F76-C7ADF9B91D4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>
                <a:extLst>
                  <a:ext uri="{FF2B5EF4-FFF2-40B4-BE49-F238E27FC236}">
                    <a16:creationId xmlns:a16="http://schemas.microsoft.com/office/drawing/2014/main" id="{C526F4B7-C10A-2A4E-B98C-37EA9F96818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3" name="Oval 7">
                <a:extLst>
                  <a:ext uri="{FF2B5EF4-FFF2-40B4-BE49-F238E27FC236}">
                    <a16:creationId xmlns:a16="http://schemas.microsoft.com/office/drawing/2014/main" id="{5FD370CB-1DDB-E648-8963-270739829D1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4" name="Oval 8">
                <a:extLst>
                  <a:ext uri="{FF2B5EF4-FFF2-40B4-BE49-F238E27FC236}">
                    <a16:creationId xmlns:a16="http://schemas.microsoft.com/office/drawing/2014/main" id="{598027C0-A727-F84C-B2F6-8FD606FFAD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5" name="Oval 9">
                <a:extLst>
                  <a:ext uri="{FF2B5EF4-FFF2-40B4-BE49-F238E27FC236}">
                    <a16:creationId xmlns:a16="http://schemas.microsoft.com/office/drawing/2014/main" id="{39E416B4-1808-E04B-856A-6BC96945C86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6" name="Oval 10">
                <a:extLst>
                  <a:ext uri="{FF2B5EF4-FFF2-40B4-BE49-F238E27FC236}">
                    <a16:creationId xmlns:a16="http://schemas.microsoft.com/office/drawing/2014/main" id="{96C1AB19-6379-7144-8539-63127E0DEE5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4E4E3702-3000-0948-9B2A-0AB98AC16C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005A1E0D-CF77-D647-BD6E-488F2CF271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2652EE7C-788D-EE42-BB8B-03C2799BFF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BA9D60E9-6BB0-5A4C-9BE6-93F576F27C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32E21823-13E0-B941-ABE9-1F2C68CF1E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2" name="Oval 16">
                <a:extLst>
                  <a:ext uri="{FF2B5EF4-FFF2-40B4-BE49-F238E27FC236}">
                    <a16:creationId xmlns:a16="http://schemas.microsoft.com/office/drawing/2014/main" id="{D7D96A62-373D-9A43-847A-40D4890015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7C3E4C6B-5B2F-884E-AB4F-367920FCC38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>
                <a:extLst>
                  <a:ext uri="{FF2B5EF4-FFF2-40B4-BE49-F238E27FC236}">
                    <a16:creationId xmlns:a16="http://schemas.microsoft.com/office/drawing/2014/main" id="{75D457E8-48A5-FE46-A5B6-D60A4EA469D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5" name="Oval 19">
                <a:extLst>
                  <a:ext uri="{FF2B5EF4-FFF2-40B4-BE49-F238E27FC236}">
                    <a16:creationId xmlns:a16="http://schemas.microsoft.com/office/drawing/2014/main" id="{0899220B-2D3D-B241-BFEE-A6FF4B14FEE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6" name="Oval 20">
                <a:extLst>
                  <a:ext uri="{FF2B5EF4-FFF2-40B4-BE49-F238E27FC236}">
                    <a16:creationId xmlns:a16="http://schemas.microsoft.com/office/drawing/2014/main" id="{C3527D17-B47B-F14D-A4D8-A5A1539D02B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7" name="Oval 21">
                <a:extLst>
                  <a:ext uri="{FF2B5EF4-FFF2-40B4-BE49-F238E27FC236}">
                    <a16:creationId xmlns:a16="http://schemas.microsoft.com/office/drawing/2014/main" id="{FA1D402D-57F3-CE49-847E-A807D16C933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8" name="Oval 22">
                <a:extLst>
                  <a:ext uri="{FF2B5EF4-FFF2-40B4-BE49-F238E27FC236}">
                    <a16:creationId xmlns:a16="http://schemas.microsoft.com/office/drawing/2014/main" id="{93954362-2ACA-474A-9243-D07C6A45E7E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9" name="Oval 23">
                <a:extLst>
                  <a:ext uri="{FF2B5EF4-FFF2-40B4-BE49-F238E27FC236}">
                    <a16:creationId xmlns:a16="http://schemas.microsoft.com/office/drawing/2014/main" id="{8D0C9624-B916-C247-B3D3-CE5624E2DC9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0" name="Oval 24">
                <a:extLst>
                  <a:ext uri="{FF2B5EF4-FFF2-40B4-BE49-F238E27FC236}">
                    <a16:creationId xmlns:a16="http://schemas.microsoft.com/office/drawing/2014/main" id="{467A6F78-99B9-F940-9788-57964DE2880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1" name="Oval 25">
                <a:extLst>
                  <a:ext uri="{FF2B5EF4-FFF2-40B4-BE49-F238E27FC236}">
                    <a16:creationId xmlns:a16="http://schemas.microsoft.com/office/drawing/2014/main" id="{CF528EC1-C8C6-5D4B-823E-373D9D992A2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168FAF8E-6E7A-C74C-8E3D-DE138F70D0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D28C1E10-415C-754C-82CF-2348CC27F2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9518C10A-B1F8-C64D-9F86-EEE227094D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E0E18C7C-E10C-5E48-A8D5-BA54C5CCE5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6" name="Freeform 30">
                <a:extLst>
                  <a:ext uri="{FF2B5EF4-FFF2-40B4-BE49-F238E27FC236}">
                    <a16:creationId xmlns:a16="http://schemas.microsoft.com/office/drawing/2014/main" id="{9B67AD98-0090-3948-9B51-86AD396029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7" name="Freeform 31">
                <a:extLst>
                  <a:ext uri="{FF2B5EF4-FFF2-40B4-BE49-F238E27FC236}">
                    <a16:creationId xmlns:a16="http://schemas.microsoft.com/office/drawing/2014/main" id="{46C9F34D-D4C9-5242-A27B-0279247162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8" name="Freeform 32">
                <a:extLst>
                  <a:ext uri="{FF2B5EF4-FFF2-40B4-BE49-F238E27FC236}">
                    <a16:creationId xmlns:a16="http://schemas.microsoft.com/office/drawing/2014/main" id="{3C6E946B-D2CA-B24A-8D9F-176564AB28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9" name="Freeform 33">
                <a:extLst>
                  <a:ext uri="{FF2B5EF4-FFF2-40B4-BE49-F238E27FC236}">
                    <a16:creationId xmlns:a16="http://schemas.microsoft.com/office/drawing/2014/main" id="{D1844E5B-44AB-934D-93C7-A239DA2E2C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0" name="Freeform 34">
                <a:extLst>
                  <a:ext uri="{FF2B5EF4-FFF2-40B4-BE49-F238E27FC236}">
                    <a16:creationId xmlns:a16="http://schemas.microsoft.com/office/drawing/2014/main" id="{8F4F8F5B-6496-644D-A047-9C0140F7F5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1" name="Freeform 35">
                <a:extLst>
                  <a:ext uri="{FF2B5EF4-FFF2-40B4-BE49-F238E27FC236}">
                    <a16:creationId xmlns:a16="http://schemas.microsoft.com/office/drawing/2014/main" id="{3AE75A45-224E-5F4B-8A68-B29C0ECD10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0546BC5F-F665-574F-A886-65FC204EF06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F82A43DF-C4AC-5F4B-B445-D8B5B3AC427A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60DE60B3-3110-4840-98AA-324AAE5787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AF88ED8C-C52D-894F-B496-43CE3D75D2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74FAE1AB-D0CC-BB47-82D3-B422F407B3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9E499F02-327A-044A-BA21-C5DD241A0F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933188EA-078D-284A-A1AE-2BD7C9D340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9" name="Freeform 43">
                <a:extLst>
                  <a:ext uri="{FF2B5EF4-FFF2-40B4-BE49-F238E27FC236}">
                    <a16:creationId xmlns:a16="http://schemas.microsoft.com/office/drawing/2014/main" id="{5A14B9E1-2D55-734A-A064-728A4EE745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0" name="Freeform 44">
                <a:extLst>
                  <a:ext uri="{FF2B5EF4-FFF2-40B4-BE49-F238E27FC236}">
                    <a16:creationId xmlns:a16="http://schemas.microsoft.com/office/drawing/2014/main" id="{5FBAC059-89C0-9240-9BE0-6026AE517E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1" name="Freeform 45">
                <a:extLst>
                  <a:ext uri="{FF2B5EF4-FFF2-40B4-BE49-F238E27FC236}">
                    <a16:creationId xmlns:a16="http://schemas.microsoft.com/office/drawing/2014/main" id="{720AF8B6-1E3F-C14B-8AB6-A741069212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2" name="Freeform 46">
                <a:extLst>
                  <a:ext uri="{FF2B5EF4-FFF2-40B4-BE49-F238E27FC236}">
                    <a16:creationId xmlns:a16="http://schemas.microsoft.com/office/drawing/2014/main" id="{9F9FA234-604A-F544-9C5F-B177CD0FDF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3" name="Freeform 47">
                <a:extLst>
                  <a:ext uri="{FF2B5EF4-FFF2-40B4-BE49-F238E27FC236}">
                    <a16:creationId xmlns:a16="http://schemas.microsoft.com/office/drawing/2014/main" id="{E2C07D23-007E-4B4A-8C91-FE9EB90B1B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4" name="Oval 48">
                <a:extLst>
                  <a:ext uri="{FF2B5EF4-FFF2-40B4-BE49-F238E27FC236}">
                    <a16:creationId xmlns:a16="http://schemas.microsoft.com/office/drawing/2014/main" id="{D3393357-ADE9-104B-9FA9-F4AC42CD0A1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5" name="Oval 49">
                <a:extLst>
                  <a:ext uri="{FF2B5EF4-FFF2-40B4-BE49-F238E27FC236}">
                    <a16:creationId xmlns:a16="http://schemas.microsoft.com/office/drawing/2014/main" id="{6B8F64F3-0C2E-5C47-84DA-769063826D4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6" name="Oval 50">
                <a:extLst>
                  <a:ext uri="{FF2B5EF4-FFF2-40B4-BE49-F238E27FC236}">
                    <a16:creationId xmlns:a16="http://schemas.microsoft.com/office/drawing/2014/main" id="{9FB51B95-61C6-BC45-ADD0-1E9DC26945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7" name="Oval 51">
                <a:extLst>
                  <a:ext uri="{FF2B5EF4-FFF2-40B4-BE49-F238E27FC236}">
                    <a16:creationId xmlns:a16="http://schemas.microsoft.com/office/drawing/2014/main" id="{6327815A-8794-AA44-AC42-D5F6888727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8" name="Oval 52">
                <a:extLst>
                  <a:ext uri="{FF2B5EF4-FFF2-40B4-BE49-F238E27FC236}">
                    <a16:creationId xmlns:a16="http://schemas.microsoft.com/office/drawing/2014/main" id="{DBBAB35A-9543-2248-9C67-28905962782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9" name="Oval 53">
                <a:extLst>
                  <a:ext uri="{FF2B5EF4-FFF2-40B4-BE49-F238E27FC236}">
                    <a16:creationId xmlns:a16="http://schemas.microsoft.com/office/drawing/2014/main" id="{894D171B-F88B-304B-BA7F-FBE2ED0692B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DBE1CB43-ABF3-AB41-AA41-A837B9C35BF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>
                <a:extLst>
                  <a:ext uri="{FF2B5EF4-FFF2-40B4-BE49-F238E27FC236}">
                    <a16:creationId xmlns:a16="http://schemas.microsoft.com/office/drawing/2014/main" id="{390028D3-BAF0-E542-9244-71E307930A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2" name="Freeform 56">
                <a:extLst>
                  <a:ext uri="{FF2B5EF4-FFF2-40B4-BE49-F238E27FC236}">
                    <a16:creationId xmlns:a16="http://schemas.microsoft.com/office/drawing/2014/main" id="{89718EB8-BBB6-BD4F-B647-CD8C51EDD3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3" name="Freeform 57">
                <a:extLst>
                  <a:ext uri="{FF2B5EF4-FFF2-40B4-BE49-F238E27FC236}">
                    <a16:creationId xmlns:a16="http://schemas.microsoft.com/office/drawing/2014/main" id="{03877D3D-D117-554A-8FB0-500C028BB5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4" name="Freeform 58">
                <a:extLst>
                  <a:ext uri="{FF2B5EF4-FFF2-40B4-BE49-F238E27FC236}">
                    <a16:creationId xmlns:a16="http://schemas.microsoft.com/office/drawing/2014/main" id="{71259462-83E4-FF49-B5F0-3FED61A7D2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5" name="Freeform 59">
                <a:extLst>
                  <a:ext uri="{FF2B5EF4-FFF2-40B4-BE49-F238E27FC236}">
                    <a16:creationId xmlns:a16="http://schemas.microsoft.com/office/drawing/2014/main" id="{2100CA04-E5D7-5544-90C7-C4561C3906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6" name="Freeform 60">
                <a:extLst>
                  <a:ext uri="{FF2B5EF4-FFF2-40B4-BE49-F238E27FC236}">
                    <a16:creationId xmlns:a16="http://schemas.microsoft.com/office/drawing/2014/main" id="{6DE53E24-87C0-2D4F-B896-76E9FC907E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7" name="Freeform 61">
                <a:extLst>
                  <a:ext uri="{FF2B5EF4-FFF2-40B4-BE49-F238E27FC236}">
                    <a16:creationId xmlns:a16="http://schemas.microsoft.com/office/drawing/2014/main" id="{01493803-540E-0A4C-8CA8-E9C69AF5D1C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EB8485C5-B8A0-754E-A17E-B5D92B99C1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>
                  <a:extLst>
                    <a:ext uri="{FF2B5EF4-FFF2-40B4-BE49-F238E27FC236}">
                      <a16:creationId xmlns:a16="http://schemas.microsoft.com/office/drawing/2014/main" id="{A5793E07-6738-824E-B307-4C5E83975BE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60" name="Oval 64">
                  <a:extLst>
                    <a:ext uri="{FF2B5EF4-FFF2-40B4-BE49-F238E27FC236}">
                      <a16:creationId xmlns:a16="http://schemas.microsoft.com/office/drawing/2014/main" id="{EADF8298-CCDA-154B-9E44-4059BBAF38E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61" name="Oval 65">
                  <a:extLst>
                    <a:ext uri="{FF2B5EF4-FFF2-40B4-BE49-F238E27FC236}">
                      <a16:creationId xmlns:a16="http://schemas.microsoft.com/office/drawing/2014/main" id="{EBFC783F-4211-974B-80A8-28EE679AF6E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62" name="Oval 66">
                  <a:extLst>
                    <a:ext uri="{FF2B5EF4-FFF2-40B4-BE49-F238E27FC236}">
                      <a16:creationId xmlns:a16="http://schemas.microsoft.com/office/drawing/2014/main" id="{90C7183B-CA0B-0F47-B7D8-5E68A446D45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4163" name="Rectangle 67">
            <a:extLst>
              <a:ext uri="{FF2B5EF4-FFF2-40B4-BE49-F238E27FC236}">
                <a16:creationId xmlns:a16="http://schemas.microsoft.com/office/drawing/2014/main" id="{2E0B64F9-19A0-BF48-B639-91745EA54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A27A2B4B-DAB4-BB49-B694-E3B2FAE60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9C1946D8-9F02-0245-922B-90BD9B1BD3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66" name="Rectangle 70">
            <a:extLst>
              <a:ext uri="{FF2B5EF4-FFF2-40B4-BE49-F238E27FC236}">
                <a16:creationId xmlns:a16="http://schemas.microsoft.com/office/drawing/2014/main" id="{526B467A-D499-8C4E-812E-4CF761F6F2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67" name="Rectangle 71">
            <a:extLst>
              <a:ext uri="{FF2B5EF4-FFF2-40B4-BE49-F238E27FC236}">
                <a16:creationId xmlns:a16="http://schemas.microsoft.com/office/drawing/2014/main" id="{8C37C936-ED86-F440-9ECF-D9CDA823C7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B161D5E-EACA-F844-B695-835DD5BC202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D018C0E-A1CD-F344-A738-5BE632CE46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>
                <a:latin typeface="Comic Sans MS" pitchFamily="66" charset="0"/>
              </a:rPr>
              <a:t>Do you agree or disagree?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39BD832-B1F8-6244-A6EB-F7DED8351A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05263"/>
            <a:ext cx="6945312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b="1" dirty="0">
                <a:latin typeface="Comic Sans MS" pitchFamily="66" charset="0"/>
              </a:rPr>
              <a:t>(3a) Extreme Attitudes</a:t>
            </a:r>
          </a:p>
        </p:txBody>
      </p:sp>
      <p:pic>
        <p:nvPicPr>
          <p:cNvPr id="3076" name="Picture 5" descr="School Logo  07">
            <a:extLst>
              <a:ext uri="{FF2B5EF4-FFF2-40B4-BE49-F238E27FC236}">
                <a16:creationId xmlns:a16="http://schemas.microsoft.com/office/drawing/2014/main" id="{B7942209-F5D5-DB40-A188-328E3481D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13325"/>
            <a:ext cx="1049338" cy="1439863"/>
          </a:xfrm>
          <a:prstGeom prst="rect">
            <a:avLst/>
          </a:prstGeom>
          <a:solidFill>
            <a:schemeClr val="bg2"/>
          </a:solidFill>
          <a:ln w="571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63484EB-F95E-DC47-8925-5F9C0C62F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Only people born in this country should be allowed to live in this country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309C76C-85C5-4540-AF10-D3A59A84E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A person who is born in another country is inferior to 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3A6208C-FBF7-B143-A04B-55FEABF86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A person of different skin colour to me is inferior to 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D73E9F8-8D86-9847-82CA-627EA7069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Asylum seekers are not looking for safety, they are after our jobs</a:t>
            </a:r>
            <a:r>
              <a:rPr lang="en-GB" altLang="en-US" sz="4400">
                <a:latin typeface="Comic Sans MS" panose="030F09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494967C-4507-6943-894A-D82C7EABF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People of different races should be allowed to marry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115BE20-EF72-2C43-909D-8170FB2EF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People of different religions should not marry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2CC2E4A-868E-0443-901A-4E8B04534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latin typeface="Comic Sans MS" pitchFamily="66" charset="0"/>
              </a:rPr>
              <a:t>Do you know?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F3E5503-BF36-C743-824E-3484994F2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5256213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latin typeface="Comic Sans MS" pitchFamily="66" charset="0"/>
              </a:rPr>
              <a:t>Refugee -</a:t>
            </a:r>
            <a:r>
              <a:rPr lang="en-GB" sz="2800" dirty="0">
                <a:effectLst/>
                <a:latin typeface="Comic Sans MS" pitchFamily="66" charset="0"/>
              </a:rPr>
              <a:t>A person who flees from their country due to fear of being persecuted for reasons of religion, nationality, political opinion or membership of a social group, natural disaster or war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GB" b="1" dirty="0">
                <a:latin typeface="Comic Sans MS" pitchFamily="66" charset="0"/>
              </a:rPr>
              <a:t>Asylum seeker </a:t>
            </a:r>
            <a:r>
              <a:rPr lang="en-GB" sz="2800" dirty="0">
                <a:effectLst/>
                <a:latin typeface="Comic Sans MS" pitchFamily="66" charset="0"/>
              </a:rPr>
              <a:t>A person waiting to be accepted by the government of a country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dirty="0">
              <a:effectLst/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GB" b="1" dirty="0">
                <a:latin typeface="Comic Sans MS" pitchFamily="66" charset="0"/>
              </a:rPr>
              <a:t>Immigrant </a:t>
            </a:r>
            <a:r>
              <a:rPr lang="en-GB" sz="2800" dirty="0">
                <a:effectLst/>
                <a:latin typeface="Comic Sans MS" pitchFamily="66" charset="0"/>
              </a:rPr>
              <a:t>A person who leaves one place to live in another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AE2094-AB4C-F847-B9FF-03A2C1332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833813"/>
            <a:ext cx="7173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>
                <a:latin typeface="Comic Sans MS" panose="030F0902030302020204" pitchFamily="66" charset="0"/>
              </a:rPr>
              <a:t>Agree__________Disagree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4193DDB-11A9-4740-A91A-0A83AAAED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76250"/>
            <a:ext cx="80279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tabLst>
                <a:tab pos="1243013" algn="l"/>
              </a:tabLst>
              <a:defRPr/>
            </a:pPr>
            <a:endParaRPr lang="en-GB" sz="40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  <a:p>
            <a:pPr algn="ctr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tabLst>
                <a:tab pos="1243013" algn="l"/>
              </a:tabLst>
              <a:defRPr/>
            </a:pPr>
            <a:r>
              <a:rPr lang="en-GB" sz="4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In small groups discuss the 13 statements and place them on the continuum</a:t>
            </a:r>
            <a:r>
              <a:rPr lang="en-GB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tabLst>
                <a:tab pos="1243013" algn="l"/>
              </a:tabLst>
              <a:defRPr/>
            </a:pPr>
            <a:endParaRPr lang="en-GB" sz="40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DAAD794B-A7E0-AC4F-AC5A-2AF5B25AD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latin typeface="Comic Sans MS" pitchFamily="66" charset="0"/>
              </a:rPr>
              <a:t>Activity</a:t>
            </a:r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8C06FF2D-4950-744F-B4B0-58A654E19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4076700"/>
            <a:ext cx="0" cy="649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07 -0.0081 C 0.00278 0.00533 0.00018 0.00255 0.01528 0.00255 C 0.08143 0.00255 0.14775 0.00139 0.21389 0.0007 C 0.21823 0.00023 0.22292 0.0007 0.22709 -0.00092 C 0.22848 -0.00139 0.22448 -0.00231 0.22309 -0.00278 C 0.21789 -0.00417 0.21268 -0.00579 0.2073 -0.00625 C 0.18976 -0.00787 0.15469 -0.00972 0.15469 -0.00972 C 0.12171 -0.01759 0.08542 -0.01273 0.05209 -0.01157 C 0.04271 -0.00903 0.03403 -0.0118 0.02448 -0.01319 C 0.01632 -0.01551 0.00695 -0.01643 0.0007 -0.0081 Z " pathEditMode="relative" ptsTypes="ffffffffff">
                                      <p:cBhvr>
                                        <p:cTn id="6" dur="5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D404EF5-39ED-AB4C-BB33-01567AC2B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People from other countries should be allowed to come here to 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9ED318A-0D85-164E-888E-1587045BD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There should be a set level of immigrants allowed into our country each year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516A9BA-820D-0D43-A4EA-F4B62AF0F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36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Where someone is born has nothing to do with the way they should be treated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46B1549-C509-DE46-A5E2-AE7834788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I am proud of a country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that helps refugees or asylum seekers fleeing from danger</a:t>
            </a:r>
            <a:r>
              <a:rPr lang="en-GB" altLang="en-US" sz="3600">
                <a:latin typeface="Comic Sans MS" panose="030F09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08E87E5-1C55-E240-97E7-394A66110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Any job should go to the most qualified person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C94DA4C-7D9B-6946-AB79-D92D79B4B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A person has the right to choose their own nationality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275</TotalTime>
  <Words>249</Words>
  <Application>Microsoft Macintosh PowerPoint</Application>
  <PresentationFormat>On-screen Show (4:3)</PresentationFormat>
  <Paragraphs>51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Wingdings</vt:lpstr>
      <vt:lpstr>Calibri</vt:lpstr>
      <vt:lpstr>Comic Sans MS</vt:lpstr>
      <vt:lpstr>Ripple</vt:lpstr>
      <vt:lpstr>Do you agree or disagree?</vt:lpstr>
      <vt:lpstr>Do you know?</vt:lpstr>
      <vt:lpstr>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agree or disagree?</dc:title>
  <dc:creator>Schools Liason</dc:creator>
  <cp:lastModifiedBy>Andy Holland</cp:lastModifiedBy>
  <cp:revision>14</cp:revision>
  <dcterms:created xsi:type="dcterms:W3CDTF">2010-05-11T20:38:35Z</dcterms:created>
  <dcterms:modified xsi:type="dcterms:W3CDTF">2022-03-02T23:53:16Z</dcterms:modified>
</cp:coreProperties>
</file>