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9A17F5-9981-D549-9B8C-A27FEC85EB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00EBF-845B-1547-A627-71C2DA80E6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474CB0-85A0-FA4E-B942-20705C46F94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E8A324-09CE-3944-B1E6-8A7AD45E83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35B1C8-9535-9D43-A74E-7A537AAEB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2D29F-0223-954F-8A5B-271D003ED1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15724-0BE7-C843-BCBE-DC70404E4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AA997-4AC4-1D43-B4E6-12845D02A31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04774C6-7120-C14F-BD30-22AFA7F135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0D7929E-973B-1746-BC06-10CAC7501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16EB122-0993-6B48-8BFC-246DFFEA8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AC5DCE-B872-F240-93D1-DEC9D4674F56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3DFD842-1654-8943-A752-B2D6E7FD7A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2380C73-9786-B345-8B44-8109A88E94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5D634C3-AEBB-9D40-8F5F-88D489C576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D1CC06-E93C-2F45-AB63-6C9C99B8093C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3C3C56D-D75B-8E4D-A871-ECF71E2F9F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EA2CBD75-8C9F-D34A-9587-C598703D2D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5DE97F7-E0FA-3C4C-AD7E-4A0051BB8C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7FDA56-E8BE-C74E-BF29-4AB4EC804725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A13762-B0A1-3845-A96B-4B042108A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4A61E4-8C1B-544D-BC9E-BC4B47A1A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C8909A-36A4-204E-840A-EA927587E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5E81E-D60A-ED4C-B488-4D67C4FA7C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487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4F1A6D-67AF-A448-A98C-FDE3337CA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AF399A-62D7-0148-BE71-B80A55B18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D1BE3-DD03-4340-BBA8-4B5EB7786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F4BD8-BD56-024D-BB8F-EEF601C691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53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7A2D80-7ADE-B44E-985D-90791502E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B49FD8-869E-EC45-A52A-A61E430F7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95CE74-EEA6-2240-B06A-8D455C8FE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2621A-17C7-A94D-A103-69A0F0F5A5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3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8466C6-96DD-764E-9E40-1C89D508C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5667BC-8CE4-D94E-B9AB-BCB820B3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5BA51-8C7B-A04D-AEBE-12D79F8E06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28171-B2D6-DD48-8152-11FD607792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0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EAA82-7309-8A40-80C1-17F5C2DF7B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9C7C3A-91A8-B54F-B619-14EC9E0DB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90B690-F177-6B41-8F06-C0D47992A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E77D9-6466-4045-8CBC-762955BEC3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97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E41D23-3448-7F41-B854-34966A8F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07F40C-BC5B-5340-83F2-E00985BB1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2257F6-0064-4644-BF4F-864863328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EA379-DAE3-2044-AA23-A8DC36205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10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3E5A7-1FAD-E64E-9191-92F0B4724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21CC9-F67B-384F-87B1-6C6D746AC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08A48-DB23-A64D-8716-99DE9DE226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2E1E5-F857-2145-B4AC-F659A5F88C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402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38157F-73CA-6844-8EFC-9BE0BA527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3D01AD-5F72-104D-9B5A-1DC94652E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8DF766-93A3-F341-B8E5-41F3F3294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8073B-596E-254C-8158-4E4C4F3075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84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284889-7E5D-5C4C-9227-8D5C7A8C0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B738F7-889A-2C47-9731-6FD0E8190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460657-4FFF-8145-84CA-78BEDAB97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AF568-7B49-8B40-A8B7-391CC4E334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2FD8AA-DD45-564A-BB8F-5B3C79B6A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7463EF-DABC-344A-A03D-B7D8D5458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9D4E94-E043-1749-9BB5-6975E6978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BE5EC-B511-2542-9494-497AA3E926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83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EEB7C-3644-314D-BF28-ECA715A3A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7112A-715F-ED45-9642-1B52A621D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45F8F-974E-DA48-AE2E-11F2704DF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B2B9E-CF39-0D48-8172-FB12296CA8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4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3C3AE-BC3D-D24F-B209-144D1EC0F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D1028-9032-764F-8ECA-3EBA93BD6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4A72E9-AA08-EF4F-9496-58F25615F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0320C-80E2-504A-9184-A86DD9BC8E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67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18B64E-5C4F-3545-8186-BDDBC456B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894FFC-F40D-4440-9637-2BF244B3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DEC2DF-A148-C046-B4E6-4F00F68378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B46A5E-DAF1-D94C-9E74-13898C2441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378E09-FB21-E842-A012-5F641C0EB7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6413A2-BCB5-BF41-A0C5-885E0EB2F1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6FD3C53E-6AAE-7346-876C-5F989A56E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FEB4D4EF-EEB7-6740-829F-1BD957FB1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643813" cy="1441450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The values continuum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  <a:br>
              <a:rPr lang="en-GB" altLang="en-US">
                <a:latin typeface="Comic Sans MS" panose="030F0902030302020204" pitchFamily="66" charset="0"/>
              </a:rPr>
            </a:br>
            <a:br>
              <a:rPr lang="en-GB" altLang="en-US" sz="2000">
                <a:latin typeface="Comic Sans MS" panose="030F0902030302020204" pitchFamily="66" charset="0"/>
              </a:rPr>
            </a:br>
            <a:r>
              <a:rPr lang="en-GB" altLang="en-US" sz="2000">
                <a:latin typeface="Comic Sans MS" panose="030F0902030302020204" pitchFamily="66" charset="0"/>
              </a:rPr>
              <a:t>Where on the line would you stand?</a:t>
            </a:r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4F3E37F9-9602-DD4A-8B74-57CBD09EBFAD}"/>
              </a:ext>
            </a:extLst>
          </p:cNvPr>
          <p:cNvSpPr>
            <a:spLocks noGrp="1" noChangeShapeType="1" noTextEdit="1"/>
          </p:cNvSpPr>
          <p:nvPr>
            <p:ph type="body" sz="half" idx="1"/>
          </p:nvPr>
        </p:nvSpPr>
        <p:spPr>
          <a:xfrm>
            <a:off x="1258888" y="2636838"/>
            <a:ext cx="6481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0A5F89F-688C-E941-A5B6-CF97B097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860800"/>
            <a:ext cx="25193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ker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agree strongly</a:t>
            </a:r>
            <a:endParaRPr lang="en-GB" sz="4400" kern="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054" name="Text Box 10">
            <a:extLst>
              <a:ext uri="{FF2B5EF4-FFF2-40B4-BE49-F238E27FC236}">
                <a16:creationId xmlns:a16="http://schemas.microsoft.com/office/drawing/2014/main" id="{64E4E07E-3A4C-534B-8D72-6F72E149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860800"/>
            <a:ext cx="25050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>
                <a:latin typeface="Comic Sans MS" panose="030F0902030302020204" pitchFamily="66" charset="0"/>
              </a:rPr>
              <a:t>disagree strongly</a:t>
            </a:r>
          </a:p>
        </p:txBody>
      </p:sp>
      <p:sp>
        <p:nvSpPr>
          <p:cNvPr id="2055" name="TextBox 11">
            <a:extLst>
              <a:ext uri="{FF2B5EF4-FFF2-40B4-BE49-F238E27FC236}">
                <a16:creationId xmlns:a16="http://schemas.microsoft.com/office/drawing/2014/main" id="{8E801A8F-E205-8B47-8839-1AD4AA695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165850"/>
            <a:ext cx="1655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resource 8a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2314EE59-016A-F146-A1CB-ECCDBE57D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>
            <a:extLst>
              <a:ext uri="{FF2B5EF4-FFF2-40B4-BE49-F238E27FC236}">
                <a16:creationId xmlns:a16="http://schemas.microsoft.com/office/drawing/2014/main" id="{5293F1F6-E3B1-BA4C-A9D9-4E3394FE9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29600" cy="114300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GB" altLang="en-US" sz="9600">
                <a:latin typeface="Comic Sans MS" panose="030F0902030302020204" pitchFamily="66" charset="0"/>
              </a:rPr>
              <a:t>agree strongly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59B82901-4BB8-C746-AECB-5EED95790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D4B3B910-DDC6-FF49-AC85-B195DCA22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29600" cy="1143000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9600">
                <a:latin typeface="Comic Sans MS" panose="030F0902030302020204" pitchFamily="66" charset="0"/>
              </a:rPr>
              <a:t>disagree</a:t>
            </a:r>
            <a:br>
              <a:rPr lang="en-GB" altLang="en-US" sz="9600">
                <a:latin typeface="Comic Sans MS" panose="030F0902030302020204" pitchFamily="66" charset="0"/>
              </a:rPr>
            </a:br>
            <a:r>
              <a:rPr lang="en-GB" altLang="en-US" sz="9600">
                <a:latin typeface="Comic Sans MS" panose="030F0902030302020204" pitchFamily="66" charset="0"/>
              </a:rPr>
              <a:t>strongly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Macintosh PowerPoint</Application>
  <PresentationFormat>On-screen Show (4:3)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Default Design</vt:lpstr>
      <vt:lpstr>The values continuum   Where on the line would you stand?</vt:lpstr>
      <vt:lpstr>agree strongly</vt:lpstr>
      <vt:lpstr>disagree strongly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5</cp:revision>
  <dcterms:created xsi:type="dcterms:W3CDTF">2012-04-30T13:27:46Z</dcterms:created>
  <dcterms:modified xsi:type="dcterms:W3CDTF">2022-03-02T23:52:01Z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