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88" autoAdjust="0"/>
    <p:restoredTop sz="91667" autoAdjust="0"/>
  </p:normalViewPr>
  <p:slideViewPr>
    <p:cSldViewPr snapToGrid="0" snapToObjects="1">
      <p:cViewPr>
        <p:scale>
          <a:sx n="100" d="100"/>
          <a:sy n="100" d="100"/>
        </p:scale>
        <p:origin x="-2034" y="-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D8031-35CD-C140-BEA7-B0281B2978D7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C802A-4528-AE40-B407-B3D09B86A3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1668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22ED92-00E3-43A0-AD00-EC503F4D6E9D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6A2962-8816-4D1E-975C-8C44491E4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5947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933" y="654908"/>
            <a:ext cx="7737005" cy="24759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5860" y="3302679"/>
            <a:ext cx="6400800" cy="24862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1536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733" y="288154"/>
            <a:ext cx="7747265" cy="114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2150" y="1530062"/>
            <a:ext cx="7747265" cy="470448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356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7655" y="291619"/>
            <a:ext cx="1729200" cy="595447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0173" y="291619"/>
            <a:ext cx="5952448" cy="595447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96999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271567" y="1521670"/>
            <a:ext cx="7757848" cy="4720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14155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566" y="4406900"/>
            <a:ext cx="775784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566" y="2906713"/>
            <a:ext cx="7757847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61808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8636" y="1518520"/>
            <a:ext cx="3818260" cy="47391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00572" y="1518520"/>
            <a:ext cx="3818260" cy="47391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4573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8214" y="1525571"/>
            <a:ext cx="3816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8214" y="2257693"/>
            <a:ext cx="3816000" cy="39883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16178" y="1525571"/>
            <a:ext cx="3816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16178" y="2257693"/>
            <a:ext cx="3816000" cy="39883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6491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560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6041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247" y="293961"/>
            <a:ext cx="2931758" cy="100259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7959" y="293961"/>
            <a:ext cx="4707350" cy="59405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7247" y="1296555"/>
            <a:ext cx="2931758" cy="49379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3769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755" y="5114446"/>
            <a:ext cx="7698490" cy="398685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615" y="311727"/>
            <a:ext cx="7702630" cy="47573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0755" y="5513132"/>
            <a:ext cx="7698490" cy="73618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117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-1024x768-Green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1567" y="1521670"/>
            <a:ext cx="7757848" cy="4720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52188" y="6339106"/>
            <a:ext cx="1244472" cy="47044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1"/>
                </a:solidFill>
                <a:latin typeface="Comic Sans MS"/>
              </a:defRPr>
            </a:lvl1pPr>
          </a:lstStyle>
          <a:p>
            <a:fld id="{110AE7D1-6754-474F-8D4A-A133102F4C7D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2762" y="6341158"/>
            <a:ext cx="3583450" cy="47044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1"/>
                </a:solidFill>
                <a:latin typeface="Comic Sans M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85538" y="6341158"/>
            <a:ext cx="715108" cy="47044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1"/>
                </a:solidFill>
                <a:latin typeface="Comic Sans MS"/>
              </a:defRPr>
            </a:lvl1pPr>
          </a:lstStyle>
          <a:p>
            <a:r>
              <a:rPr lang="en-US" smtClean="0"/>
              <a:t>Slide </a:t>
            </a:r>
            <a:fld id="{4BA0BEB8-FF74-1A46-B145-BC8D37F9923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143634" y="6432063"/>
            <a:ext cx="957386" cy="37954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en-US"/>
            </a:defPPr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lvl="0" algn="ctr"/>
            <a:r>
              <a:rPr lang="en-US" sz="700" b="0" dirty="0" smtClean="0">
                <a:solidFill>
                  <a:schemeClr val="tx1"/>
                </a:solidFill>
                <a:latin typeface="Comic Sans MS"/>
              </a:rPr>
              <a:t>Copyright </a:t>
            </a:r>
            <a:r>
              <a:rPr lang="en-US" sz="800" b="0" dirty="0" smtClean="0">
                <a:solidFill>
                  <a:schemeClr val="tx1"/>
                </a:solidFill>
                <a:latin typeface="Comic Sans MS"/>
              </a:rPr>
              <a:t>©</a:t>
            </a:r>
            <a:r>
              <a:rPr lang="en-US" sz="700" b="0" dirty="0" smtClean="0">
                <a:solidFill>
                  <a:schemeClr val="tx1"/>
                </a:solidFill>
                <a:latin typeface="Comic Sans MS"/>
              </a:rPr>
              <a:t> 2015</a:t>
            </a:r>
            <a:br>
              <a:rPr lang="en-US" sz="700" b="0" dirty="0" smtClean="0">
                <a:solidFill>
                  <a:schemeClr val="tx1"/>
                </a:solidFill>
                <a:latin typeface="Comic Sans MS"/>
              </a:rPr>
            </a:br>
            <a:r>
              <a:rPr lang="en-US" sz="700" b="0" dirty="0" smtClean="0">
                <a:solidFill>
                  <a:schemeClr val="tx1"/>
                </a:solidFill>
                <a:latin typeface="Comic Sans MS"/>
              </a:rPr>
              <a:t>Gwent Police</a:t>
            </a:r>
          </a:p>
        </p:txBody>
      </p:sp>
    </p:spTree>
    <p:extLst>
      <p:ext uri="{BB962C8B-B14F-4D97-AF65-F5344CB8AC3E}">
        <p14:creationId xmlns:p14="http://schemas.microsoft.com/office/powerpoint/2010/main" val="309977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omic Sans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omic Sans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omic Sans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mic Sans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omic Sans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omic Sans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933" y="185781"/>
            <a:ext cx="7737005" cy="1420383"/>
          </a:xfrm>
        </p:spPr>
        <p:txBody>
          <a:bodyPr>
            <a:normAutofit/>
          </a:bodyPr>
          <a:lstStyle/>
          <a:p>
            <a:r>
              <a:rPr lang="cy-GB" smtClean="0"/>
              <a:t>Deunydd Pacio Paracetamol</a:t>
            </a:r>
            <a:endParaRPr lang="cy-GB"/>
          </a:p>
        </p:txBody>
      </p:sp>
      <p:sp>
        <p:nvSpPr>
          <p:cNvPr id="4" name="TextBox 3"/>
          <p:cNvSpPr txBox="1"/>
          <p:nvPr/>
        </p:nvSpPr>
        <p:spPr>
          <a:xfrm>
            <a:off x="6677999" y="274736"/>
            <a:ext cx="16061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400" dirty="0" smtClean="0">
                <a:latin typeface="Comic Sans MS" panose="030F0702030302020204" pitchFamily="66" charset="0"/>
              </a:rPr>
              <a:t>Adnodd 4b</a:t>
            </a:r>
            <a:endParaRPr lang="cy-GB" sz="1400" dirty="0" smtClean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56" t="9492" r="21661" b="21030"/>
          <a:stretch/>
        </p:blipFill>
        <p:spPr>
          <a:xfrm rot="20956897">
            <a:off x="545058" y="1982153"/>
            <a:ext cx="3261579" cy="26044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09" t="9887" r="6859" b="22396"/>
          <a:stretch/>
        </p:blipFill>
        <p:spPr>
          <a:xfrm rot="679877">
            <a:off x="3546527" y="2228004"/>
            <a:ext cx="4005043" cy="3291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64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567" y="183379"/>
            <a:ext cx="7757848" cy="1143001"/>
          </a:xfrm>
        </p:spPr>
        <p:txBody>
          <a:bodyPr>
            <a:normAutofit fontScale="90000"/>
          </a:bodyPr>
          <a:lstStyle/>
          <a:p>
            <a:r>
              <a:rPr lang="cy-GB" smtClean="0"/>
              <a:t>Sampl o ddeunydd pacio </a:t>
            </a:r>
            <a:r>
              <a:rPr lang="cy-GB" smtClean="0"/>
              <a:t>SSN</a:t>
            </a:r>
            <a:endParaRPr lang="cy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72819">
            <a:off x="1416844" y="1667669"/>
            <a:ext cx="2381250" cy="298132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70" r="9129"/>
          <a:stretch/>
        </p:blipFill>
        <p:spPr>
          <a:xfrm>
            <a:off x="3876675" y="1990725"/>
            <a:ext cx="2771776" cy="3357562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 rot="20416897">
            <a:off x="5429250" y="3779096"/>
            <a:ext cx="6096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39582553"/>
      </p:ext>
    </p:extLst>
  </p:cSld>
  <p:clrMapOvr>
    <a:masterClrMapping/>
  </p:clrMapOvr>
</p:sld>
</file>

<file path=ppt/theme/theme1.xml><?xml version="1.0" encoding="utf-8"?>
<a:theme xmlns:a="http://schemas.openxmlformats.org/drawingml/2006/main" name="3(b)_Stressful_situation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3(b)_Stressful_situations</Template>
  <TotalTime>19</TotalTime>
  <Words>10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3(b)_Stressful_situations</vt:lpstr>
      <vt:lpstr>Deunydd Pacio Paracetamol</vt:lpstr>
      <vt:lpstr>Sampl o ddeunydd pacio SSN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4b. Adnodd deunydd pacio</dc:title>
  <dc:creator>All-Wales School Liaison Core Programme</dc:creator>
  <cp:lastModifiedBy>Holland Andrew</cp:lastModifiedBy>
  <cp:revision>8</cp:revision>
  <dcterms:created xsi:type="dcterms:W3CDTF">2016-02-08T12:19:15Z</dcterms:created>
  <dcterms:modified xsi:type="dcterms:W3CDTF">2016-04-06T14:22:10Z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otective Marking Classification">
    <vt:lpwstr>OFFICIAL - NO MARKING</vt:lpwstr>
  </property>
  <property fmtid="{D5CDD505-2E9C-101B-9397-08002B2CF9AE}" pid="3" name="Additional Descriptor">
    <vt:lpwstr/>
  </property>
  <property fmtid="{D5CDD505-2E9C-101B-9397-08002B2CF9AE}" pid="4" name="Impact Level">
    <vt:i4>0</vt:i4>
  </property>
</Properties>
</file>