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74"/>
  </p:normalViewPr>
  <p:slideViewPr>
    <p:cSldViewPr>
      <p:cViewPr varScale="1">
        <p:scale>
          <a:sx n="119" d="100"/>
          <a:sy n="119" d="100"/>
        </p:scale>
        <p:origin x="288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E9CC5A1-2C83-BC46-9F62-DFD048C90D9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7EA508DA-FB45-DF4E-830B-08DDE9C2CCB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B11AE02-E5C0-2645-AE19-BDB7251A8716}" type="datetimeFigureOut">
              <a:rPr lang="en-GB"/>
              <a:pPr>
                <a:defRPr/>
              </a:pPr>
              <a:t>03/03/2022</a:t>
            </a:fld>
            <a:endParaRPr lang="en-GB"/>
          </a:p>
        </p:txBody>
      </p:sp>
      <p:sp>
        <p:nvSpPr>
          <p:cNvPr id="4" name="Slide Image Placeholder 3">
            <a:extLst>
              <a:ext uri="{FF2B5EF4-FFF2-40B4-BE49-F238E27FC236}">
                <a16:creationId xmlns:a16="http://schemas.microsoft.com/office/drawing/2014/main" id="{36ECE81C-0B71-7C4D-A6B0-2B9C97FA0D1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B6E7BFD5-6F2F-1140-BE66-7E40187516B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FC91D122-9AD4-184E-A11D-77F899DAE9B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DFE02F7E-B799-634E-9754-BEEAA20A1A9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762EC46-FA7C-F647-BC82-51383E1AD40F}"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0C64B20D-AF98-8A4F-B3F4-27D93107F9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EA5D00A0-7FD2-C44C-A3F8-4676A1E154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a:extLst>
              <a:ext uri="{FF2B5EF4-FFF2-40B4-BE49-F238E27FC236}">
                <a16:creationId xmlns:a16="http://schemas.microsoft.com/office/drawing/2014/main" id="{2417201B-EABC-A649-9B31-C1064096E1F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F9B888-4358-564E-857E-E0AC62DB6799}" type="slidenum">
              <a:rPr lang="en-GB" altLang="en-US">
                <a:latin typeface="Calibri" panose="020F0502020204030204" pitchFamily="34" charset="0"/>
              </a:rPr>
              <a:pPr eaLnBrk="1" hangingPunct="1"/>
              <a:t>1</a:t>
            </a:fld>
            <a:endParaRPr lang="en-GB"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487862C6-3103-5748-89BD-436F152D5F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7E909BF6-22D7-454F-981F-B611B414C1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9220" name="Slide Number Placeholder 3">
            <a:extLst>
              <a:ext uri="{FF2B5EF4-FFF2-40B4-BE49-F238E27FC236}">
                <a16:creationId xmlns:a16="http://schemas.microsoft.com/office/drawing/2014/main" id="{1CCAD8B9-4F94-084C-8ABF-74724D7448C3}"/>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02DB756-948D-1D49-996C-7D3D1E3A715B}" type="slidenum">
              <a:rPr lang="en-GB" altLang="en-US">
                <a:latin typeface="Calibri" panose="020F0502020204030204" pitchFamily="34" charset="0"/>
              </a:rPr>
              <a:pPr eaLnBrk="1" hangingPunct="1"/>
              <a:t>2</a:t>
            </a:fld>
            <a:endParaRPr lang="en-GB"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74CC2FCA-A43C-B34B-854F-0B7CE204A4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CFBBA714-81D6-4A47-98F0-CC93A6BB93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a:extLst>
              <a:ext uri="{FF2B5EF4-FFF2-40B4-BE49-F238E27FC236}">
                <a16:creationId xmlns:a16="http://schemas.microsoft.com/office/drawing/2014/main" id="{B80F8C2D-09C9-414F-A5AD-756DF1D5C67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97F0410-1FA8-7B48-93E3-023510F6045D}" type="slidenum">
              <a:rPr lang="en-GB" altLang="en-US">
                <a:latin typeface="Calibri" panose="020F0502020204030204" pitchFamily="34" charset="0"/>
              </a:rPr>
              <a:pPr eaLnBrk="1" hangingPunct="1"/>
              <a:t>3</a:t>
            </a:fld>
            <a:endParaRPr lang="en-GB"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03AF369-7516-C945-9651-780EAE3DFD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02544036-4458-504A-B0DE-83C09A30B0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a:extLst>
              <a:ext uri="{FF2B5EF4-FFF2-40B4-BE49-F238E27FC236}">
                <a16:creationId xmlns:a16="http://schemas.microsoft.com/office/drawing/2014/main" id="{0A6796DE-3F02-F341-A7C3-B22254D4948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4AD7A64-A362-9945-81CB-F997D7DDB649}" type="slidenum">
              <a:rPr lang="en-GB" altLang="en-US">
                <a:latin typeface="Calibri" panose="020F0502020204030204" pitchFamily="34" charset="0"/>
              </a:rPr>
              <a:pPr eaLnBrk="1" hangingPunct="1"/>
              <a:t>4</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9DD300EB-4E9E-744B-937B-33F7FE01BE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583D8A36-4417-A544-B6D8-C7588DB8EA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a:extLst>
              <a:ext uri="{FF2B5EF4-FFF2-40B4-BE49-F238E27FC236}">
                <a16:creationId xmlns:a16="http://schemas.microsoft.com/office/drawing/2014/main" id="{D821B4BB-580B-9A4C-B57F-3371FFAD38B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57C646E-9475-7F42-8AE0-5BEA8F85557C}" type="slidenum">
              <a:rPr lang="en-GB" altLang="en-US">
                <a:latin typeface="Calibri" panose="020F0502020204030204" pitchFamily="34" charset="0"/>
              </a:rPr>
              <a:pPr eaLnBrk="1" hangingPunct="1"/>
              <a:t>5</a:t>
            </a:fld>
            <a:endParaRPr lang="en-GB"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17FC2A4F-154C-4748-A0F8-F613D2F667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7407EE02-CCCC-B349-91F6-31CA610268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a:extLst>
              <a:ext uri="{FF2B5EF4-FFF2-40B4-BE49-F238E27FC236}">
                <a16:creationId xmlns:a16="http://schemas.microsoft.com/office/drawing/2014/main" id="{07DC56DA-47EF-774E-BA72-B80165F6E22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783FDE-E698-8841-B896-1661D891E1B9}" type="slidenum">
              <a:rPr lang="en-GB" altLang="en-US">
                <a:latin typeface="Calibri" panose="020F0502020204030204" pitchFamily="34" charset="0"/>
              </a:rPr>
              <a:pPr eaLnBrk="1" hangingPunct="1"/>
              <a:t>6</a:t>
            </a:fld>
            <a:endParaRPr lang="en-GB"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237315-6BA0-DA4C-A18B-4A6F68FEB273}"/>
              </a:ext>
            </a:extLst>
          </p:cNvPr>
          <p:cNvSpPr>
            <a:spLocks noGrp="1"/>
          </p:cNvSpPr>
          <p:nvPr>
            <p:ph type="dt" sz="half" idx="10"/>
          </p:nvPr>
        </p:nvSpPr>
        <p:spPr/>
        <p:txBody>
          <a:bodyPr/>
          <a:lstStyle>
            <a:lvl1pPr>
              <a:defRPr/>
            </a:lvl1pPr>
          </a:lstStyle>
          <a:p>
            <a:pPr>
              <a:defRPr/>
            </a:pPr>
            <a:fld id="{87B5A4C8-D34A-7444-B8DA-A7423A87DD05}" type="datetimeFigureOut">
              <a:rPr lang="en-GB"/>
              <a:pPr>
                <a:defRPr/>
              </a:pPr>
              <a:t>03/03/2022</a:t>
            </a:fld>
            <a:endParaRPr lang="en-GB"/>
          </a:p>
        </p:txBody>
      </p:sp>
      <p:sp>
        <p:nvSpPr>
          <p:cNvPr id="5" name="Footer Placeholder 4">
            <a:extLst>
              <a:ext uri="{FF2B5EF4-FFF2-40B4-BE49-F238E27FC236}">
                <a16:creationId xmlns:a16="http://schemas.microsoft.com/office/drawing/2014/main" id="{65FFCF1F-42B9-0F44-9AC3-2FE58B552B8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6D7C424-BDD5-554B-8235-9CA9719C6E62}"/>
              </a:ext>
            </a:extLst>
          </p:cNvPr>
          <p:cNvSpPr>
            <a:spLocks noGrp="1"/>
          </p:cNvSpPr>
          <p:nvPr>
            <p:ph type="sldNum" sz="quarter" idx="12"/>
          </p:nvPr>
        </p:nvSpPr>
        <p:spPr/>
        <p:txBody>
          <a:bodyPr/>
          <a:lstStyle>
            <a:lvl1pPr>
              <a:defRPr/>
            </a:lvl1pPr>
          </a:lstStyle>
          <a:p>
            <a:fld id="{B516A0F7-146D-674D-9E91-6E4C8A9FDDD4}" type="slidenum">
              <a:rPr lang="en-GB" altLang="en-US"/>
              <a:pPr/>
              <a:t>‹#›</a:t>
            </a:fld>
            <a:endParaRPr lang="en-GB" altLang="en-US"/>
          </a:p>
        </p:txBody>
      </p:sp>
    </p:spTree>
    <p:extLst>
      <p:ext uri="{BB962C8B-B14F-4D97-AF65-F5344CB8AC3E}">
        <p14:creationId xmlns:p14="http://schemas.microsoft.com/office/powerpoint/2010/main" val="3228658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A1A45F-8A68-DC47-95BD-907C4F6120CF}"/>
              </a:ext>
            </a:extLst>
          </p:cNvPr>
          <p:cNvSpPr>
            <a:spLocks noGrp="1"/>
          </p:cNvSpPr>
          <p:nvPr>
            <p:ph type="dt" sz="half" idx="10"/>
          </p:nvPr>
        </p:nvSpPr>
        <p:spPr/>
        <p:txBody>
          <a:bodyPr/>
          <a:lstStyle>
            <a:lvl1pPr>
              <a:defRPr/>
            </a:lvl1pPr>
          </a:lstStyle>
          <a:p>
            <a:pPr>
              <a:defRPr/>
            </a:pPr>
            <a:fld id="{17428C80-4DC8-F74A-ABE7-AE489B471B82}" type="datetimeFigureOut">
              <a:rPr lang="en-GB"/>
              <a:pPr>
                <a:defRPr/>
              </a:pPr>
              <a:t>03/03/2022</a:t>
            </a:fld>
            <a:endParaRPr lang="en-GB"/>
          </a:p>
        </p:txBody>
      </p:sp>
      <p:sp>
        <p:nvSpPr>
          <p:cNvPr id="5" name="Footer Placeholder 4">
            <a:extLst>
              <a:ext uri="{FF2B5EF4-FFF2-40B4-BE49-F238E27FC236}">
                <a16:creationId xmlns:a16="http://schemas.microsoft.com/office/drawing/2014/main" id="{9881887D-7146-334E-982B-455F1ED83D2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7F403A8-6CFD-3345-9E9D-090B866A16D5}"/>
              </a:ext>
            </a:extLst>
          </p:cNvPr>
          <p:cNvSpPr>
            <a:spLocks noGrp="1"/>
          </p:cNvSpPr>
          <p:nvPr>
            <p:ph type="sldNum" sz="quarter" idx="12"/>
          </p:nvPr>
        </p:nvSpPr>
        <p:spPr/>
        <p:txBody>
          <a:bodyPr/>
          <a:lstStyle>
            <a:lvl1pPr>
              <a:defRPr/>
            </a:lvl1pPr>
          </a:lstStyle>
          <a:p>
            <a:fld id="{97FE2626-EE5C-6D49-AB8E-9998EFEE8C85}" type="slidenum">
              <a:rPr lang="en-GB" altLang="en-US"/>
              <a:pPr/>
              <a:t>‹#›</a:t>
            </a:fld>
            <a:endParaRPr lang="en-GB" altLang="en-US"/>
          </a:p>
        </p:txBody>
      </p:sp>
    </p:spTree>
    <p:extLst>
      <p:ext uri="{BB962C8B-B14F-4D97-AF65-F5344CB8AC3E}">
        <p14:creationId xmlns:p14="http://schemas.microsoft.com/office/powerpoint/2010/main" val="321060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3DAC44-4A18-0649-95CE-CBAE2A2DF571}"/>
              </a:ext>
            </a:extLst>
          </p:cNvPr>
          <p:cNvSpPr>
            <a:spLocks noGrp="1"/>
          </p:cNvSpPr>
          <p:nvPr>
            <p:ph type="dt" sz="half" idx="10"/>
          </p:nvPr>
        </p:nvSpPr>
        <p:spPr/>
        <p:txBody>
          <a:bodyPr/>
          <a:lstStyle>
            <a:lvl1pPr>
              <a:defRPr/>
            </a:lvl1pPr>
          </a:lstStyle>
          <a:p>
            <a:pPr>
              <a:defRPr/>
            </a:pPr>
            <a:fld id="{93CAB207-14FA-924C-AD5D-9A620DB55F16}" type="datetimeFigureOut">
              <a:rPr lang="en-GB"/>
              <a:pPr>
                <a:defRPr/>
              </a:pPr>
              <a:t>03/03/2022</a:t>
            </a:fld>
            <a:endParaRPr lang="en-GB"/>
          </a:p>
        </p:txBody>
      </p:sp>
      <p:sp>
        <p:nvSpPr>
          <p:cNvPr id="5" name="Footer Placeholder 4">
            <a:extLst>
              <a:ext uri="{FF2B5EF4-FFF2-40B4-BE49-F238E27FC236}">
                <a16:creationId xmlns:a16="http://schemas.microsoft.com/office/drawing/2014/main" id="{B3B8DE53-2115-6E4B-A96D-5C525C78DC2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07F709F-12FE-0F4C-AD7A-9A2542D9480E}"/>
              </a:ext>
            </a:extLst>
          </p:cNvPr>
          <p:cNvSpPr>
            <a:spLocks noGrp="1"/>
          </p:cNvSpPr>
          <p:nvPr>
            <p:ph type="sldNum" sz="quarter" idx="12"/>
          </p:nvPr>
        </p:nvSpPr>
        <p:spPr/>
        <p:txBody>
          <a:bodyPr/>
          <a:lstStyle>
            <a:lvl1pPr>
              <a:defRPr/>
            </a:lvl1pPr>
          </a:lstStyle>
          <a:p>
            <a:fld id="{4A9426A0-2F8E-3747-A197-6964B2A933A1}" type="slidenum">
              <a:rPr lang="en-GB" altLang="en-US"/>
              <a:pPr/>
              <a:t>‹#›</a:t>
            </a:fld>
            <a:endParaRPr lang="en-GB" altLang="en-US"/>
          </a:p>
        </p:txBody>
      </p:sp>
    </p:spTree>
    <p:extLst>
      <p:ext uri="{BB962C8B-B14F-4D97-AF65-F5344CB8AC3E}">
        <p14:creationId xmlns:p14="http://schemas.microsoft.com/office/powerpoint/2010/main" val="4099609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67D682-79F6-9646-96E0-4FCA93D8637F}"/>
              </a:ext>
            </a:extLst>
          </p:cNvPr>
          <p:cNvSpPr>
            <a:spLocks noGrp="1"/>
          </p:cNvSpPr>
          <p:nvPr>
            <p:ph type="dt" sz="half" idx="10"/>
          </p:nvPr>
        </p:nvSpPr>
        <p:spPr/>
        <p:txBody>
          <a:bodyPr/>
          <a:lstStyle>
            <a:lvl1pPr>
              <a:defRPr/>
            </a:lvl1pPr>
          </a:lstStyle>
          <a:p>
            <a:pPr>
              <a:defRPr/>
            </a:pPr>
            <a:fld id="{28D48F97-629E-6442-8070-91BCB86428FA}" type="datetimeFigureOut">
              <a:rPr lang="en-GB"/>
              <a:pPr>
                <a:defRPr/>
              </a:pPr>
              <a:t>03/03/2022</a:t>
            </a:fld>
            <a:endParaRPr lang="en-GB"/>
          </a:p>
        </p:txBody>
      </p:sp>
      <p:sp>
        <p:nvSpPr>
          <p:cNvPr id="5" name="Footer Placeholder 4">
            <a:extLst>
              <a:ext uri="{FF2B5EF4-FFF2-40B4-BE49-F238E27FC236}">
                <a16:creationId xmlns:a16="http://schemas.microsoft.com/office/drawing/2014/main" id="{5DD3BE2A-2D7A-1C41-A5C0-69A21AD11E7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CA57DB3-DABB-EF49-ACB8-AB81BEDD4344}"/>
              </a:ext>
            </a:extLst>
          </p:cNvPr>
          <p:cNvSpPr>
            <a:spLocks noGrp="1"/>
          </p:cNvSpPr>
          <p:nvPr>
            <p:ph type="sldNum" sz="quarter" idx="12"/>
          </p:nvPr>
        </p:nvSpPr>
        <p:spPr/>
        <p:txBody>
          <a:bodyPr/>
          <a:lstStyle>
            <a:lvl1pPr>
              <a:defRPr/>
            </a:lvl1pPr>
          </a:lstStyle>
          <a:p>
            <a:fld id="{1250F894-95E1-D44B-8431-63BAF554966A}" type="slidenum">
              <a:rPr lang="en-GB" altLang="en-US"/>
              <a:pPr/>
              <a:t>‹#›</a:t>
            </a:fld>
            <a:endParaRPr lang="en-GB" altLang="en-US"/>
          </a:p>
        </p:txBody>
      </p:sp>
    </p:spTree>
    <p:extLst>
      <p:ext uri="{BB962C8B-B14F-4D97-AF65-F5344CB8AC3E}">
        <p14:creationId xmlns:p14="http://schemas.microsoft.com/office/powerpoint/2010/main" val="217137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63F19F-B065-DF42-86AC-AB7CCD6B1F5A}"/>
              </a:ext>
            </a:extLst>
          </p:cNvPr>
          <p:cNvSpPr>
            <a:spLocks noGrp="1"/>
          </p:cNvSpPr>
          <p:nvPr>
            <p:ph type="dt" sz="half" idx="10"/>
          </p:nvPr>
        </p:nvSpPr>
        <p:spPr/>
        <p:txBody>
          <a:bodyPr/>
          <a:lstStyle>
            <a:lvl1pPr>
              <a:defRPr/>
            </a:lvl1pPr>
          </a:lstStyle>
          <a:p>
            <a:pPr>
              <a:defRPr/>
            </a:pPr>
            <a:fld id="{830C18FC-8564-ED43-A25B-B60A6640D47C}" type="datetimeFigureOut">
              <a:rPr lang="en-GB"/>
              <a:pPr>
                <a:defRPr/>
              </a:pPr>
              <a:t>03/03/2022</a:t>
            </a:fld>
            <a:endParaRPr lang="en-GB"/>
          </a:p>
        </p:txBody>
      </p:sp>
      <p:sp>
        <p:nvSpPr>
          <p:cNvPr id="5" name="Footer Placeholder 4">
            <a:extLst>
              <a:ext uri="{FF2B5EF4-FFF2-40B4-BE49-F238E27FC236}">
                <a16:creationId xmlns:a16="http://schemas.microsoft.com/office/drawing/2014/main" id="{F31D3722-33FD-A745-B855-C5F5060DC6B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38229E4-8AFA-7142-84BE-8C49BE736BEC}"/>
              </a:ext>
            </a:extLst>
          </p:cNvPr>
          <p:cNvSpPr>
            <a:spLocks noGrp="1"/>
          </p:cNvSpPr>
          <p:nvPr>
            <p:ph type="sldNum" sz="quarter" idx="12"/>
          </p:nvPr>
        </p:nvSpPr>
        <p:spPr/>
        <p:txBody>
          <a:bodyPr/>
          <a:lstStyle>
            <a:lvl1pPr>
              <a:defRPr/>
            </a:lvl1pPr>
          </a:lstStyle>
          <a:p>
            <a:fld id="{3D3D816A-6C38-2C48-837F-344F142BAE08}" type="slidenum">
              <a:rPr lang="en-GB" altLang="en-US"/>
              <a:pPr/>
              <a:t>‹#›</a:t>
            </a:fld>
            <a:endParaRPr lang="en-GB" altLang="en-US"/>
          </a:p>
        </p:txBody>
      </p:sp>
    </p:spTree>
    <p:extLst>
      <p:ext uri="{BB962C8B-B14F-4D97-AF65-F5344CB8AC3E}">
        <p14:creationId xmlns:p14="http://schemas.microsoft.com/office/powerpoint/2010/main" val="1712997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072D0BD3-57BA-6748-8245-5328ECA29456}"/>
              </a:ext>
            </a:extLst>
          </p:cNvPr>
          <p:cNvSpPr>
            <a:spLocks noGrp="1"/>
          </p:cNvSpPr>
          <p:nvPr>
            <p:ph type="dt" sz="half" idx="10"/>
          </p:nvPr>
        </p:nvSpPr>
        <p:spPr/>
        <p:txBody>
          <a:bodyPr/>
          <a:lstStyle>
            <a:lvl1pPr>
              <a:defRPr/>
            </a:lvl1pPr>
          </a:lstStyle>
          <a:p>
            <a:pPr>
              <a:defRPr/>
            </a:pPr>
            <a:fld id="{F7C56522-A050-B94C-940E-09F689DA089E}" type="datetimeFigureOut">
              <a:rPr lang="en-GB"/>
              <a:pPr>
                <a:defRPr/>
              </a:pPr>
              <a:t>03/03/2022</a:t>
            </a:fld>
            <a:endParaRPr lang="en-GB"/>
          </a:p>
        </p:txBody>
      </p:sp>
      <p:sp>
        <p:nvSpPr>
          <p:cNvPr id="6" name="Footer Placeholder 4">
            <a:extLst>
              <a:ext uri="{FF2B5EF4-FFF2-40B4-BE49-F238E27FC236}">
                <a16:creationId xmlns:a16="http://schemas.microsoft.com/office/drawing/2014/main" id="{2B472F7D-F45A-4343-8F32-96C931CEAC8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7C9C43CF-6F48-5D4C-86C1-BF875B2670E0}"/>
              </a:ext>
            </a:extLst>
          </p:cNvPr>
          <p:cNvSpPr>
            <a:spLocks noGrp="1"/>
          </p:cNvSpPr>
          <p:nvPr>
            <p:ph type="sldNum" sz="quarter" idx="12"/>
          </p:nvPr>
        </p:nvSpPr>
        <p:spPr/>
        <p:txBody>
          <a:bodyPr/>
          <a:lstStyle>
            <a:lvl1pPr>
              <a:defRPr/>
            </a:lvl1pPr>
          </a:lstStyle>
          <a:p>
            <a:fld id="{3944C008-57FB-4A44-91C6-3989B5ED9D76}" type="slidenum">
              <a:rPr lang="en-GB" altLang="en-US"/>
              <a:pPr/>
              <a:t>‹#›</a:t>
            </a:fld>
            <a:endParaRPr lang="en-GB" altLang="en-US"/>
          </a:p>
        </p:txBody>
      </p:sp>
    </p:spTree>
    <p:extLst>
      <p:ext uri="{BB962C8B-B14F-4D97-AF65-F5344CB8AC3E}">
        <p14:creationId xmlns:p14="http://schemas.microsoft.com/office/powerpoint/2010/main" val="3989033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6A78CA4B-AEFC-4D46-89D7-4F924A4A5FC2}"/>
              </a:ext>
            </a:extLst>
          </p:cNvPr>
          <p:cNvSpPr>
            <a:spLocks noGrp="1"/>
          </p:cNvSpPr>
          <p:nvPr>
            <p:ph type="dt" sz="half" idx="10"/>
          </p:nvPr>
        </p:nvSpPr>
        <p:spPr/>
        <p:txBody>
          <a:bodyPr/>
          <a:lstStyle>
            <a:lvl1pPr>
              <a:defRPr/>
            </a:lvl1pPr>
          </a:lstStyle>
          <a:p>
            <a:pPr>
              <a:defRPr/>
            </a:pPr>
            <a:fld id="{5AD2C499-3219-D24C-87F2-2CED3F27C0A0}" type="datetimeFigureOut">
              <a:rPr lang="en-GB"/>
              <a:pPr>
                <a:defRPr/>
              </a:pPr>
              <a:t>03/03/2022</a:t>
            </a:fld>
            <a:endParaRPr lang="en-GB"/>
          </a:p>
        </p:txBody>
      </p:sp>
      <p:sp>
        <p:nvSpPr>
          <p:cNvPr id="8" name="Footer Placeholder 4">
            <a:extLst>
              <a:ext uri="{FF2B5EF4-FFF2-40B4-BE49-F238E27FC236}">
                <a16:creationId xmlns:a16="http://schemas.microsoft.com/office/drawing/2014/main" id="{D5D4A55A-6AE0-D743-9624-FEA5EA2286F3}"/>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9BA3D9BC-D215-384B-92BE-EBCC71AE794B}"/>
              </a:ext>
            </a:extLst>
          </p:cNvPr>
          <p:cNvSpPr>
            <a:spLocks noGrp="1"/>
          </p:cNvSpPr>
          <p:nvPr>
            <p:ph type="sldNum" sz="quarter" idx="12"/>
          </p:nvPr>
        </p:nvSpPr>
        <p:spPr/>
        <p:txBody>
          <a:bodyPr/>
          <a:lstStyle>
            <a:lvl1pPr>
              <a:defRPr/>
            </a:lvl1pPr>
          </a:lstStyle>
          <a:p>
            <a:fld id="{36E4B4E7-A527-F547-87BB-34094F9B201E}" type="slidenum">
              <a:rPr lang="en-GB" altLang="en-US"/>
              <a:pPr/>
              <a:t>‹#›</a:t>
            </a:fld>
            <a:endParaRPr lang="en-GB" altLang="en-US"/>
          </a:p>
        </p:txBody>
      </p:sp>
    </p:spTree>
    <p:extLst>
      <p:ext uri="{BB962C8B-B14F-4D97-AF65-F5344CB8AC3E}">
        <p14:creationId xmlns:p14="http://schemas.microsoft.com/office/powerpoint/2010/main" val="1978083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A4C51D6E-517F-9847-84E8-5E2D9B6F6835}"/>
              </a:ext>
            </a:extLst>
          </p:cNvPr>
          <p:cNvSpPr>
            <a:spLocks noGrp="1"/>
          </p:cNvSpPr>
          <p:nvPr>
            <p:ph type="dt" sz="half" idx="10"/>
          </p:nvPr>
        </p:nvSpPr>
        <p:spPr/>
        <p:txBody>
          <a:bodyPr/>
          <a:lstStyle>
            <a:lvl1pPr>
              <a:defRPr/>
            </a:lvl1pPr>
          </a:lstStyle>
          <a:p>
            <a:pPr>
              <a:defRPr/>
            </a:pPr>
            <a:fld id="{CEA1E9D6-377F-C045-899C-991002AEEF1C}" type="datetimeFigureOut">
              <a:rPr lang="en-GB"/>
              <a:pPr>
                <a:defRPr/>
              </a:pPr>
              <a:t>03/03/2022</a:t>
            </a:fld>
            <a:endParaRPr lang="en-GB"/>
          </a:p>
        </p:txBody>
      </p:sp>
      <p:sp>
        <p:nvSpPr>
          <p:cNvPr id="4" name="Footer Placeholder 4">
            <a:extLst>
              <a:ext uri="{FF2B5EF4-FFF2-40B4-BE49-F238E27FC236}">
                <a16:creationId xmlns:a16="http://schemas.microsoft.com/office/drawing/2014/main" id="{BFA71078-5278-E24E-B7E8-615FD38AD079}"/>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9E3CC7FE-9C75-DA46-A4F7-597589F96796}"/>
              </a:ext>
            </a:extLst>
          </p:cNvPr>
          <p:cNvSpPr>
            <a:spLocks noGrp="1"/>
          </p:cNvSpPr>
          <p:nvPr>
            <p:ph type="sldNum" sz="quarter" idx="12"/>
          </p:nvPr>
        </p:nvSpPr>
        <p:spPr/>
        <p:txBody>
          <a:bodyPr/>
          <a:lstStyle>
            <a:lvl1pPr>
              <a:defRPr/>
            </a:lvl1pPr>
          </a:lstStyle>
          <a:p>
            <a:fld id="{92CF9FE1-C320-4F4A-AB40-795827DEB9E2}" type="slidenum">
              <a:rPr lang="en-GB" altLang="en-US"/>
              <a:pPr/>
              <a:t>‹#›</a:t>
            </a:fld>
            <a:endParaRPr lang="en-GB" altLang="en-US"/>
          </a:p>
        </p:txBody>
      </p:sp>
    </p:spTree>
    <p:extLst>
      <p:ext uri="{BB962C8B-B14F-4D97-AF65-F5344CB8AC3E}">
        <p14:creationId xmlns:p14="http://schemas.microsoft.com/office/powerpoint/2010/main" val="1780328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6A04B3D-C67E-CB4B-B07C-1C83E8559ADE}"/>
              </a:ext>
            </a:extLst>
          </p:cNvPr>
          <p:cNvSpPr>
            <a:spLocks noGrp="1"/>
          </p:cNvSpPr>
          <p:nvPr>
            <p:ph type="dt" sz="half" idx="10"/>
          </p:nvPr>
        </p:nvSpPr>
        <p:spPr/>
        <p:txBody>
          <a:bodyPr/>
          <a:lstStyle>
            <a:lvl1pPr>
              <a:defRPr/>
            </a:lvl1pPr>
          </a:lstStyle>
          <a:p>
            <a:pPr>
              <a:defRPr/>
            </a:pPr>
            <a:fld id="{4BC89D48-3B77-6045-AC01-42407C712A79}" type="datetimeFigureOut">
              <a:rPr lang="en-GB"/>
              <a:pPr>
                <a:defRPr/>
              </a:pPr>
              <a:t>03/03/2022</a:t>
            </a:fld>
            <a:endParaRPr lang="en-GB"/>
          </a:p>
        </p:txBody>
      </p:sp>
      <p:sp>
        <p:nvSpPr>
          <p:cNvPr id="3" name="Footer Placeholder 4">
            <a:extLst>
              <a:ext uri="{FF2B5EF4-FFF2-40B4-BE49-F238E27FC236}">
                <a16:creationId xmlns:a16="http://schemas.microsoft.com/office/drawing/2014/main" id="{4F63292C-CAF3-4D42-ABA2-CC0CEE68E6E6}"/>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B09EF9EE-CEC9-AA46-BECB-1AF18616798A}"/>
              </a:ext>
            </a:extLst>
          </p:cNvPr>
          <p:cNvSpPr>
            <a:spLocks noGrp="1"/>
          </p:cNvSpPr>
          <p:nvPr>
            <p:ph type="sldNum" sz="quarter" idx="12"/>
          </p:nvPr>
        </p:nvSpPr>
        <p:spPr/>
        <p:txBody>
          <a:bodyPr/>
          <a:lstStyle>
            <a:lvl1pPr>
              <a:defRPr/>
            </a:lvl1pPr>
          </a:lstStyle>
          <a:p>
            <a:fld id="{485108CD-D49D-E34E-86CE-7501A1077782}" type="slidenum">
              <a:rPr lang="en-GB" altLang="en-US"/>
              <a:pPr/>
              <a:t>‹#›</a:t>
            </a:fld>
            <a:endParaRPr lang="en-GB" altLang="en-US"/>
          </a:p>
        </p:txBody>
      </p:sp>
    </p:spTree>
    <p:extLst>
      <p:ext uri="{BB962C8B-B14F-4D97-AF65-F5344CB8AC3E}">
        <p14:creationId xmlns:p14="http://schemas.microsoft.com/office/powerpoint/2010/main" val="2962986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B93E86E-73D9-674A-9B6F-5B6C17549F17}"/>
              </a:ext>
            </a:extLst>
          </p:cNvPr>
          <p:cNvSpPr>
            <a:spLocks noGrp="1"/>
          </p:cNvSpPr>
          <p:nvPr>
            <p:ph type="dt" sz="half" idx="10"/>
          </p:nvPr>
        </p:nvSpPr>
        <p:spPr/>
        <p:txBody>
          <a:bodyPr/>
          <a:lstStyle>
            <a:lvl1pPr>
              <a:defRPr/>
            </a:lvl1pPr>
          </a:lstStyle>
          <a:p>
            <a:pPr>
              <a:defRPr/>
            </a:pPr>
            <a:fld id="{28A0EF9B-5017-094A-98F4-D9F3525D2FA6}" type="datetimeFigureOut">
              <a:rPr lang="en-GB"/>
              <a:pPr>
                <a:defRPr/>
              </a:pPr>
              <a:t>03/03/2022</a:t>
            </a:fld>
            <a:endParaRPr lang="en-GB"/>
          </a:p>
        </p:txBody>
      </p:sp>
      <p:sp>
        <p:nvSpPr>
          <p:cNvPr id="6" name="Footer Placeholder 4">
            <a:extLst>
              <a:ext uri="{FF2B5EF4-FFF2-40B4-BE49-F238E27FC236}">
                <a16:creationId xmlns:a16="http://schemas.microsoft.com/office/drawing/2014/main" id="{CE60EA3B-064A-A843-B15A-73BFF34B0047}"/>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D6A10AA-121C-FD49-A5B2-E7A2B9BDC947}"/>
              </a:ext>
            </a:extLst>
          </p:cNvPr>
          <p:cNvSpPr>
            <a:spLocks noGrp="1"/>
          </p:cNvSpPr>
          <p:nvPr>
            <p:ph type="sldNum" sz="quarter" idx="12"/>
          </p:nvPr>
        </p:nvSpPr>
        <p:spPr/>
        <p:txBody>
          <a:bodyPr/>
          <a:lstStyle>
            <a:lvl1pPr>
              <a:defRPr/>
            </a:lvl1pPr>
          </a:lstStyle>
          <a:p>
            <a:fld id="{21D3F926-EDCE-6B4D-B14D-B60CE609C934}" type="slidenum">
              <a:rPr lang="en-GB" altLang="en-US"/>
              <a:pPr/>
              <a:t>‹#›</a:t>
            </a:fld>
            <a:endParaRPr lang="en-GB" altLang="en-US"/>
          </a:p>
        </p:txBody>
      </p:sp>
    </p:spTree>
    <p:extLst>
      <p:ext uri="{BB962C8B-B14F-4D97-AF65-F5344CB8AC3E}">
        <p14:creationId xmlns:p14="http://schemas.microsoft.com/office/powerpoint/2010/main" val="323051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3EB0F33-3AAE-1541-AA44-DACC27F58A83}"/>
              </a:ext>
            </a:extLst>
          </p:cNvPr>
          <p:cNvSpPr>
            <a:spLocks noGrp="1"/>
          </p:cNvSpPr>
          <p:nvPr>
            <p:ph type="dt" sz="half" idx="10"/>
          </p:nvPr>
        </p:nvSpPr>
        <p:spPr/>
        <p:txBody>
          <a:bodyPr/>
          <a:lstStyle>
            <a:lvl1pPr>
              <a:defRPr/>
            </a:lvl1pPr>
          </a:lstStyle>
          <a:p>
            <a:pPr>
              <a:defRPr/>
            </a:pPr>
            <a:fld id="{120C3F79-0617-B241-8F24-CCE1AE7241B6}" type="datetimeFigureOut">
              <a:rPr lang="en-GB"/>
              <a:pPr>
                <a:defRPr/>
              </a:pPr>
              <a:t>03/03/2022</a:t>
            </a:fld>
            <a:endParaRPr lang="en-GB"/>
          </a:p>
        </p:txBody>
      </p:sp>
      <p:sp>
        <p:nvSpPr>
          <p:cNvPr id="6" name="Footer Placeholder 4">
            <a:extLst>
              <a:ext uri="{FF2B5EF4-FFF2-40B4-BE49-F238E27FC236}">
                <a16:creationId xmlns:a16="http://schemas.microsoft.com/office/drawing/2014/main" id="{8676FF1E-B67E-1F4D-8C9F-694CAD076892}"/>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BBD0C96-A0A1-674D-A1C7-47AFBA7B5B7A}"/>
              </a:ext>
            </a:extLst>
          </p:cNvPr>
          <p:cNvSpPr>
            <a:spLocks noGrp="1"/>
          </p:cNvSpPr>
          <p:nvPr>
            <p:ph type="sldNum" sz="quarter" idx="12"/>
          </p:nvPr>
        </p:nvSpPr>
        <p:spPr/>
        <p:txBody>
          <a:bodyPr/>
          <a:lstStyle>
            <a:lvl1pPr>
              <a:defRPr/>
            </a:lvl1pPr>
          </a:lstStyle>
          <a:p>
            <a:fld id="{90073279-9DB2-5341-9233-3269283487AF}" type="slidenum">
              <a:rPr lang="en-GB" altLang="en-US"/>
              <a:pPr/>
              <a:t>‹#›</a:t>
            </a:fld>
            <a:endParaRPr lang="en-GB" altLang="en-US"/>
          </a:p>
        </p:txBody>
      </p:sp>
    </p:spTree>
    <p:extLst>
      <p:ext uri="{BB962C8B-B14F-4D97-AF65-F5344CB8AC3E}">
        <p14:creationId xmlns:p14="http://schemas.microsoft.com/office/powerpoint/2010/main" val="60837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F8A457-7884-1C4D-9361-B79ACE9573D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9A41A1BB-C17E-CC41-8377-83C12435F49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E48E76C9-20A2-F546-90E0-5AFFFE6C6AF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9557207-9193-344B-B90D-83635C50ECF3}" type="datetimeFigureOut">
              <a:rPr lang="en-GB"/>
              <a:pPr>
                <a:defRPr/>
              </a:pPr>
              <a:t>03/03/2022</a:t>
            </a:fld>
            <a:endParaRPr lang="en-GB"/>
          </a:p>
        </p:txBody>
      </p:sp>
      <p:sp>
        <p:nvSpPr>
          <p:cNvPr id="5" name="Footer Placeholder 4">
            <a:extLst>
              <a:ext uri="{FF2B5EF4-FFF2-40B4-BE49-F238E27FC236}">
                <a16:creationId xmlns:a16="http://schemas.microsoft.com/office/drawing/2014/main" id="{94CBB21A-DFA5-0241-B5C3-E7676948D0F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40703CEF-D77E-0F47-8D60-E845F315EE0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41A545CA-9ACA-E54D-8212-B75ADE4BD411}"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94D2F8EE-7DFC-C645-9D09-CF95D35E135A}"/>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32510B2E-48DF-934C-8870-B55AEA29D404}"/>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2052" name="Picture 2" descr="Word files SAFETY TEMPLATE LANDSCAPE A4">
            <a:extLst>
              <a:ext uri="{FF2B5EF4-FFF2-40B4-BE49-F238E27FC236}">
                <a16:creationId xmlns:a16="http://schemas.microsoft.com/office/drawing/2014/main" id="{D6715815-86F0-9444-89FD-7215E59FD9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4">
            <a:extLst>
              <a:ext uri="{FF2B5EF4-FFF2-40B4-BE49-F238E27FC236}">
                <a16:creationId xmlns:a16="http://schemas.microsoft.com/office/drawing/2014/main" id="{DE76C53E-C70C-7441-8FFD-E5179B53F9EE}"/>
              </a:ext>
            </a:extLst>
          </p:cNvPr>
          <p:cNvSpPr>
            <a:spLocks noChangeArrowheads="1"/>
          </p:cNvSpPr>
          <p:nvPr/>
        </p:nvSpPr>
        <p:spPr bwMode="auto">
          <a:xfrm>
            <a:off x="611188" y="115888"/>
            <a:ext cx="36004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b="1">
                <a:latin typeface="Comic Sans MS" panose="030F0902030302020204" pitchFamily="66" charset="0"/>
              </a:rPr>
              <a:t>Adnodd 17a Lluniau Symbylu</a:t>
            </a:r>
            <a:endParaRPr lang="en-GB" altLang="en-US" sz="1200">
              <a:latin typeface="Comic Sans MS" panose="030F0902030302020204" pitchFamily="66" charset="0"/>
            </a:endParaRPr>
          </a:p>
        </p:txBody>
      </p:sp>
      <p:sp>
        <p:nvSpPr>
          <p:cNvPr id="2054" name="TextBox 6">
            <a:extLst>
              <a:ext uri="{FF2B5EF4-FFF2-40B4-BE49-F238E27FC236}">
                <a16:creationId xmlns:a16="http://schemas.microsoft.com/office/drawing/2014/main" id="{62B29F9D-F224-C04B-8149-ADE9CE0D76C9}"/>
              </a:ext>
            </a:extLst>
          </p:cNvPr>
          <p:cNvSpPr txBox="1">
            <a:spLocks noChangeArrowheads="1"/>
          </p:cNvSpPr>
          <p:nvPr/>
        </p:nvSpPr>
        <p:spPr bwMode="auto">
          <a:xfrm>
            <a:off x="4572000" y="1052513"/>
            <a:ext cx="3527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  </a:t>
            </a:r>
          </a:p>
        </p:txBody>
      </p:sp>
      <p:sp>
        <p:nvSpPr>
          <p:cNvPr id="2055" name="Rectangle 4">
            <a:extLst>
              <a:ext uri="{FF2B5EF4-FFF2-40B4-BE49-F238E27FC236}">
                <a16:creationId xmlns:a16="http://schemas.microsoft.com/office/drawing/2014/main" id="{7C426AC9-94FA-1E42-B37E-AC2747B28288}"/>
              </a:ext>
            </a:extLst>
          </p:cNvPr>
          <p:cNvSpPr>
            <a:spLocks noChangeArrowheads="1"/>
          </p:cNvSpPr>
          <p:nvPr/>
        </p:nvSpPr>
        <p:spPr bwMode="auto">
          <a:xfrm>
            <a:off x="3924300" y="29559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Calibri" panose="020F0502020204030204" pitchFamily="34" charset="0"/>
              </a:rPr>
              <a:t> </a:t>
            </a:r>
          </a:p>
        </p:txBody>
      </p:sp>
      <p:sp>
        <p:nvSpPr>
          <p:cNvPr id="2056" name="Rectangle 1">
            <a:extLst>
              <a:ext uri="{FF2B5EF4-FFF2-40B4-BE49-F238E27FC236}">
                <a16:creationId xmlns:a16="http://schemas.microsoft.com/office/drawing/2014/main" id="{9EF1FECA-7124-4341-94A8-5D43723055B0}"/>
              </a:ext>
            </a:extLst>
          </p:cNvPr>
          <p:cNvSpPr>
            <a:spLocks noChangeArrowheads="1"/>
          </p:cNvSpPr>
          <p:nvPr/>
        </p:nvSpPr>
        <p:spPr bwMode="auto">
          <a:xfrm>
            <a:off x="755650" y="573088"/>
            <a:ext cx="3671888"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a:latin typeface="Comic Sans MS" panose="030F0902030302020204" pitchFamily="66" charset="0"/>
                <a:ea typeface="Calibri" panose="020F0502020204030204" pitchFamily="34" charset="0"/>
                <a:cs typeface="Times New Roman" panose="02020603050405020304" pitchFamily="18" charset="0"/>
              </a:rPr>
              <a:t>Mae Sam sy’n 15 oed a Wyn sy’n 17 wedi bod gyda’i gilydd am flwyddyn ac wedi siarad am gael rhyw am y tro cyntaf. Roedd popeth wedi ei drefnu ar gyfer noson pan oedd rhieni Sam allan.  Pan ddechreuodd y noson dyma Sam yn ailfeddwl a dweud wrth Wyn, “Dydw i ddim yn meddwl bod hyn yn syniad da</a:t>
            </a:r>
            <a:r>
              <a:rPr lang="en-GB" altLang="en-US">
                <a:latin typeface="Calibri" panose="020F0502020204030204" pitchFamily="34" charset="0"/>
                <a:ea typeface="Calibri" panose="020F0502020204030204" pitchFamily="34" charset="0"/>
                <a:cs typeface="Times New Roman" panose="02020603050405020304" pitchFamily="18" charset="0"/>
              </a:rPr>
              <a:t>”</a:t>
            </a:r>
            <a:r>
              <a:rPr lang="en-GB" altLang="en-US">
                <a:latin typeface="Comic Sans MS" panose="030F0902030302020204" pitchFamily="66" charset="0"/>
                <a:ea typeface="Calibri" panose="020F0502020204030204" pitchFamily="34" charset="0"/>
                <a:cs typeface="Times New Roman" panose="02020603050405020304" pitchFamily="18" charset="0"/>
              </a:rPr>
              <a:t>.</a:t>
            </a:r>
            <a:endParaRPr lang="en-GB" altLang="en-US">
              <a:ea typeface="Calibri" panose="020F0502020204030204" pitchFamily="34" charset="0"/>
              <a:cs typeface="Times New Roman" panose="02020603050405020304" pitchFamily="18" charset="0"/>
            </a:endParaRPr>
          </a:p>
        </p:txBody>
      </p:sp>
      <p:graphicFrame>
        <p:nvGraphicFramePr>
          <p:cNvPr id="11" name="Table 10">
            <a:extLst>
              <a:ext uri="{FF2B5EF4-FFF2-40B4-BE49-F238E27FC236}">
                <a16:creationId xmlns:a16="http://schemas.microsoft.com/office/drawing/2014/main" id="{12D5F25C-8D80-B842-9887-40DD8C5164F2}"/>
              </a:ext>
            </a:extLst>
          </p:cNvPr>
          <p:cNvGraphicFramePr>
            <a:graphicFrameLocks noGrp="1"/>
          </p:cNvGraphicFramePr>
          <p:nvPr/>
        </p:nvGraphicFramePr>
        <p:xfrm>
          <a:off x="827088" y="3500438"/>
          <a:ext cx="7200900" cy="2198687"/>
        </p:xfrm>
        <a:graphic>
          <a:graphicData uri="http://schemas.openxmlformats.org/drawingml/2006/table">
            <a:tbl>
              <a:tblPr/>
              <a:tblGrid>
                <a:gridCol w="3600450">
                  <a:extLst>
                    <a:ext uri="{9D8B030D-6E8A-4147-A177-3AD203B41FA5}">
                      <a16:colId xmlns:a16="http://schemas.microsoft.com/office/drawing/2014/main" val="20000"/>
                    </a:ext>
                  </a:extLst>
                </a:gridCol>
                <a:gridCol w="3600450">
                  <a:extLst>
                    <a:ext uri="{9D8B030D-6E8A-4147-A177-3AD203B41FA5}">
                      <a16:colId xmlns:a16="http://schemas.microsoft.com/office/drawing/2014/main" val="20001"/>
                    </a:ext>
                  </a:extLst>
                </a:gridCol>
              </a:tblGrid>
              <a:tr h="421137">
                <a:tc>
                  <a:txBody>
                    <a:bodyPr/>
                    <a:lstStyle/>
                    <a:p>
                      <a:pPr marL="457200" indent="-365125" algn="ctr">
                        <a:lnSpc>
                          <a:spcPct val="115000"/>
                        </a:lnSpc>
                        <a:spcAft>
                          <a:spcPts val="0"/>
                        </a:spcAft>
                      </a:pPr>
                      <a:r>
                        <a:rPr lang="en-GB" sz="1800" b="0" dirty="0" err="1">
                          <a:latin typeface="Comic Sans MS"/>
                          <a:ea typeface="Calibri"/>
                          <a:cs typeface="Times New Roman"/>
                        </a:rPr>
                        <a:t>Ymateb</a:t>
                      </a:r>
                      <a:r>
                        <a:rPr lang="en-GB" sz="1800" b="0" dirty="0">
                          <a:latin typeface="Comic Sans MS"/>
                          <a:ea typeface="Calibri"/>
                          <a:cs typeface="Times New Roman"/>
                        </a:rPr>
                        <a:t> </a:t>
                      </a:r>
                      <a:r>
                        <a:rPr lang="en-GB" sz="1800" b="0" dirty="0" err="1">
                          <a:latin typeface="Comic Sans MS"/>
                          <a:ea typeface="Calibri"/>
                          <a:cs typeface="Times New Roman"/>
                        </a:rPr>
                        <a:t>Wyn</a:t>
                      </a:r>
                      <a:endParaRPr lang="en-GB" sz="1800" b="0" dirty="0">
                        <a:latin typeface="Calibri"/>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365125" algn="ctr">
                        <a:lnSpc>
                          <a:spcPct val="115000"/>
                        </a:lnSpc>
                        <a:spcAft>
                          <a:spcPts val="0"/>
                        </a:spcAft>
                      </a:pPr>
                      <a:r>
                        <a:rPr lang="en-GB" sz="1800" b="0" dirty="0" err="1">
                          <a:latin typeface="Comic Sans MS"/>
                          <a:ea typeface="Calibri"/>
                          <a:cs typeface="Times New Roman"/>
                        </a:rPr>
                        <a:t>Ymateb</a:t>
                      </a:r>
                      <a:r>
                        <a:rPr lang="en-GB" sz="1800" b="0" dirty="0">
                          <a:latin typeface="Comic Sans MS"/>
                          <a:ea typeface="Calibri"/>
                          <a:cs typeface="Times New Roman"/>
                        </a:rPr>
                        <a:t> Sam</a:t>
                      </a:r>
                      <a:endParaRPr lang="en-GB" sz="1800" b="0" dirty="0">
                        <a:latin typeface="Calibri"/>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35276">
                <a:tc>
                  <a:txBody>
                    <a:bodyPr/>
                    <a:lstStyle/>
                    <a:p>
                      <a:pPr marL="92075" indent="0" algn="ctr">
                        <a:lnSpc>
                          <a:spcPct val="115000"/>
                        </a:lnSpc>
                        <a:spcAft>
                          <a:spcPts val="0"/>
                        </a:spcAft>
                      </a:pPr>
                      <a:r>
                        <a:rPr lang="en-GB" sz="1800" b="0" dirty="0">
                          <a:latin typeface="Comic Sans MS"/>
                          <a:ea typeface="Calibri"/>
                          <a:cs typeface="Times New Roman"/>
                        </a:rPr>
                        <a:t>‘Mae </a:t>
                      </a:r>
                      <a:r>
                        <a:rPr lang="en-GB" sz="1800" b="0" dirty="0" err="1">
                          <a:latin typeface="Comic Sans MS"/>
                          <a:ea typeface="Calibri"/>
                          <a:cs typeface="Times New Roman"/>
                        </a:rPr>
                        <a:t>hynny’n</a:t>
                      </a:r>
                      <a:r>
                        <a:rPr lang="en-GB" sz="1800" b="0" dirty="0">
                          <a:latin typeface="Comic Sans MS"/>
                          <a:ea typeface="Calibri"/>
                          <a:cs typeface="Times New Roman"/>
                        </a:rPr>
                        <a:t> </a:t>
                      </a:r>
                      <a:r>
                        <a:rPr lang="en-GB" sz="1800" b="0" dirty="0" err="1">
                          <a:latin typeface="Comic Sans MS"/>
                          <a:ea typeface="Calibri"/>
                          <a:cs typeface="Times New Roman"/>
                        </a:rPr>
                        <a:t>iawn</a:t>
                      </a:r>
                      <a:r>
                        <a:rPr lang="en-GB" sz="1800" b="0" dirty="0">
                          <a:latin typeface="Comic Sans MS"/>
                          <a:ea typeface="Calibri"/>
                          <a:cs typeface="Times New Roman"/>
                        </a:rPr>
                        <a:t>, </a:t>
                      </a:r>
                      <a:r>
                        <a:rPr lang="en-GB" sz="1800" b="0" dirty="0" err="1">
                          <a:latin typeface="Comic Sans MS"/>
                          <a:ea typeface="Calibri"/>
                          <a:cs typeface="Times New Roman"/>
                        </a:rPr>
                        <a:t>beth</a:t>
                      </a:r>
                      <a:r>
                        <a:rPr lang="en-GB" sz="1800" b="0" dirty="0">
                          <a:latin typeface="Comic Sans MS"/>
                          <a:ea typeface="Calibri"/>
                          <a:cs typeface="Times New Roman"/>
                        </a:rPr>
                        <a:t> am </a:t>
                      </a:r>
                      <a:r>
                        <a:rPr lang="en-GB" sz="1800" b="0" dirty="0" err="1">
                          <a:latin typeface="Comic Sans MS"/>
                          <a:ea typeface="Calibri"/>
                          <a:cs typeface="Times New Roman"/>
                        </a:rPr>
                        <a:t>aros</a:t>
                      </a:r>
                      <a:r>
                        <a:rPr lang="en-GB" sz="1800" b="0" dirty="0">
                          <a:latin typeface="Comic Sans MS"/>
                          <a:ea typeface="Calibri"/>
                          <a:cs typeface="Times New Roman"/>
                        </a:rPr>
                        <a:t> </a:t>
                      </a:r>
                      <a:r>
                        <a:rPr lang="en-GB" sz="1800" b="0" dirty="0" err="1">
                          <a:latin typeface="Comic Sans MS"/>
                          <a:ea typeface="Calibri"/>
                          <a:cs typeface="Times New Roman"/>
                        </a:rPr>
                        <a:t>nes</a:t>
                      </a:r>
                      <a:r>
                        <a:rPr lang="en-GB" sz="1800" b="0" dirty="0">
                          <a:latin typeface="Comic Sans MS"/>
                          <a:ea typeface="Calibri"/>
                          <a:cs typeface="Times New Roman"/>
                        </a:rPr>
                        <a:t> y </a:t>
                      </a:r>
                      <a:r>
                        <a:rPr lang="en-GB" sz="1800" b="0" dirty="0" err="1">
                          <a:latin typeface="Comic Sans MS"/>
                          <a:ea typeface="Calibri"/>
                          <a:cs typeface="Times New Roman"/>
                        </a:rPr>
                        <a:t>bydd</a:t>
                      </a:r>
                      <a:r>
                        <a:rPr lang="en-GB" sz="1800" b="0" dirty="0">
                          <a:latin typeface="Comic Sans MS"/>
                          <a:ea typeface="Calibri"/>
                          <a:cs typeface="Times New Roman"/>
                        </a:rPr>
                        <a:t> y </a:t>
                      </a:r>
                      <a:r>
                        <a:rPr lang="en-GB" sz="1800" b="0" dirty="0" err="1">
                          <a:latin typeface="Comic Sans MS"/>
                          <a:ea typeface="Calibri"/>
                          <a:cs typeface="Times New Roman"/>
                        </a:rPr>
                        <a:t>ddau</a:t>
                      </a:r>
                      <a:r>
                        <a:rPr lang="en-GB" sz="1800" b="0" dirty="0">
                          <a:latin typeface="Comic Sans MS"/>
                          <a:ea typeface="Calibri"/>
                          <a:cs typeface="Times New Roman"/>
                        </a:rPr>
                        <a:t> </a:t>
                      </a:r>
                      <a:r>
                        <a:rPr lang="en-GB" sz="1800" b="0" dirty="0" err="1">
                          <a:latin typeface="Comic Sans MS"/>
                          <a:ea typeface="Calibri"/>
                          <a:cs typeface="Times New Roman"/>
                        </a:rPr>
                        <a:t>ohonom</a:t>
                      </a:r>
                      <a:r>
                        <a:rPr lang="en-GB" sz="1800" b="0" dirty="0">
                          <a:latin typeface="Comic Sans MS"/>
                          <a:ea typeface="Calibri"/>
                          <a:cs typeface="Times New Roman"/>
                        </a:rPr>
                        <a:t> </a:t>
                      </a:r>
                      <a:r>
                        <a:rPr lang="en-GB" sz="1800" b="0" dirty="0" err="1">
                          <a:latin typeface="Comic Sans MS"/>
                          <a:ea typeface="Calibri"/>
                          <a:cs typeface="Times New Roman"/>
                        </a:rPr>
                        <a:t>yn</a:t>
                      </a:r>
                      <a:r>
                        <a:rPr lang="en-GB" sz="1800" b="0" dirty="0">
                          <a:latin typeface="Comic Sans MS"/>
                          <a:ea typeface="Calibri"/>
                          <a:cs typeface="Times New Roman"/>
                        </a:rPr>
                        <a:t> </a:t>
                      </a:r>
                      <a:r>
                        <a:rPr lang="en-GB" sz="1800" b="0" dirty="0" err="1">
                          <a:latin typeface="Comic Sans MS"/>
                          <a:ea typeface="Calibri"/>
                          <a:cs typeface="Times New Roman"/>
                        </a:rPr>
                        <a:t>barod</a:t>
                      </a:r>
                      <a:r>
                        <a:rPr lang="en-GB" sz="1800" b="0" dirty="0">
                          <a:latin typeface="Comic Sans MS"/>
                          <a:ea typeface="Calibri"/>
                          <a:cs typeface="Times New Roman"/>
                        </a:rPr>
                        <a:t>.’</a:t>
                      </a:r>
                      <a:endParaRPr lang="en-GB" sz="1800" b="0" dirty="0">
                        <a:latin typeface="Calibri"/>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GB" sz="1800" b="0" dirty="0">
                        <a:latin typeface="Calibri"/>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42274">
                <a:tc>
                  <a:txBody>
                    <a:bodyPr/>
                    <a:lstStyle/>
                    <a:p>
                      <a:pPr marL="92075" indent="0" algn="ctr">
                        <a:lnSpc>
                          <a:spcPct val="115000"/>
                        </a:lnSpc>
                        <a:spcAft>
                          <a:spcPts val="0"/>
                        </a:spcAft>
                      </a:pPr>
                      <a:r>
                        <a:rPr lang="en-GB" sz="1800" b="0" dirty="0">
                          <a:latin typeface="Comic Sans MS"/>
                          <a:ea typeface="Calibri"/>
                          <a:cs typeface="Times New Roman"/>
                        </a:rPr>
                        <a:t>‘</a:t>
                      </a:r>
                      <a:r>
                        <a:rPr lang="en-GB" sz="1800" b="0" dirty="0" err="1">
                          <a:latin typeface="Comic Sans MS"/>
                          <a:ea typeface="Calibri"/>
                          <a:cs typeface="Times New Roman"/>
                        </a:rPr>
                        <a:t>Dere</a:t>
                      </a:r>
                      <a:r>
                        <a:rPr lang="en-GB" sz="1800" b="0" dirty="0">
                          <a:latin typeface="Comic Sans MS"/>
                          <a:ea typeface="Calibri"/>
                          <a:cs typeface="Times New Roman"/>
                        </a:rPr>
                        <a:t> ‘</a:t>
                      </a:r>
                      <a:r>
                        <a:rPr lang="en-GB" sz="1800" b="0" dirty="0" err="1">
                          <a:latin typeface="Comic Sans MS"/>
                          <a:ea typeface="Calibri"/>
                          <a:cs typeface="Times New Roman"/>
                        </a:rPr>
                        <a:t>mlaen</a:t>
                      </a:r>
                      <a:r>
                        <a:rPr lang="en-GB" sz="1800" b="0" dirty="0">
                          <a:latin typeface="Comic Sans MS"/>
                          <a:ea typeface="Calibri"/>
                          <a:cs typeface="Times New Roman"/>
                        </a:rPr>
                        <a:t>, </a:t>
                      </a:r>
                      <a:r>
                        <a:rPr lang="en-GB" sz="1800" b="0" dirty="0" err="1">
                          <a:latin typeface="Comic Sans MS"/>
                          <a:ea typeface="Calibri"/>
                          <a:cs typeface="Times New Roman"/>
                        </a:rPr>
                        <a:t>roeddet</a:t>
                      </a:r>
                      <a:r>
                        <a:rPr lang="en-GB" sz="1800" b="0" dirty="0">
                          <a:latin typeface="Comic Sans MS"/>
                          <a:ea typeface="Calibri"/>
                          <a:cs typeface="Times New Roman"/>
                        </a:rPr>
                        <a:t> </a:t>
                      </a:r>
                      <a:r>
                        <a:rPr lang="en-GB" sz="1800" b="0" dirty="0" err="1">
                          <a:latin typeface="Comic Sans MS"/>
                          <a:ea typeface="Calibri"/>
                          <a:cs typeface="Times New Roman"/>
                        </a:rPr>
                        <a:t>ti’n</a:t>
                      </a:r>
                      <a:r>
                        <a:rPr lang="en-GB" sz="1800" b="0" dirty="0">
                          <a:latin typeface="Comic Sans MS"/>
                          <a:ea typeface="Calibri"/>
                          <a:cs typeface="Times New Roman"/>
                        </a:rPr>
                        <a:t> </a:t>
                      </a:r>
                      <a:r>
                        <a:rPr lang="en-GB" sz="1800" b="0" dirty="0" err="1">
                          <a:latin typeface="Comic Sans MS"/>
                          <a:ea typeface="Calibri"/>
                          <a:cs typeface="Times New Roman"/>
                        </a:rPr>
                        <a:t>gêm</a:t>
                      </a:r>
                      <a:r>
                        <a:rPr lang="en-GB" sz="1800" b="0" dirty="0">
                          <a:latin typeface="Comic Sans MS"/>
                          <a:ea typeface="Calibri"/>
                          <a:cs typeface="Times New Roman"/>
                        </a:rPr>
                        <a:t> </a:t>
                      </a:r>
                      <a:r>
                        <a:rPr lang="en-GB" sz="1800" b="0" dirty="0" err="1">
                          <a:latin typeface="Comic Sans MS"/>
                          <a:ea typeface="Calibri"/>
                          <a:cs typeface="Times New Roman"/>
                        </a:rPr>
                        <a:t>yn</a:t>
                      </a:r>
                      <a:r>
                        <a:rPr lang="en-GB" sz="1800" b="0" dirty="0">
                          <a:latin typeface="Comic Sans MS"/>
                          <a:ea typeface="Calibri"/>
                          <a:cs typeface="Times New Roman"/>
                        </a:rPr>
                        <a:t> </a:t>
                      </a:r>
                      <a:r>
                        <a:rPr lang="en-GB" sz="1800" b="0" dirty="0" err="1">
                          <a:latin typeface="Comic Sans MS"/>
                          <a:ea typeface="Calibri"/>
                          <a:cs typeface="Times New Roman"/>
                        </a:rPr>
                        <a:t>gynharach</a:t>
                      </a:r>
                      <a:r>
                        <a:rPr lang="en-GB" sz="1800" b="0" dirty="0">
                          <a:latin typeface="Comic Sans MS"/>
                          <a:ea typeface="Calibri"/>
                          <a:cs typeface="Times New Roman"/>
                        </a:rPr>
                        <a:t>!’</a:t>
                      </a:r>
                      <a:endParaRPr lang="en-GB" sz="1800" b="0" dirty="0">
                        <a:latin typeface="Calibri"/>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GB" sz="1800" b="0" dirty="0">
                        <a:latin typeface="Calibri"/>
                        <a:ea typeface="Calibri"/>
                        <a:cs typeface="Times New Roman"/>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2071" name="Picture 10" descr="C:\Users\Linda\Desktop\4 untitled.png">
            <a:extLst>
              <a:ext uri="{FF2B5EF4-FFF2-40B4-BE49-F238E27FC236}">
                <a16:creationId xmlns:a16="http://schemas.microsoft.com/office/drawing/2014/main" id="{5A2F1CB5-C9C2-E541-9CBD-F8A5D67AA4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765175"/>
            <a:ext cx="3352800" cy="2376488"/>
          </a:xfrm>
          <a:prstGeom prst="rect">
            <a:avLst/>
          </a:prstGeom>
          <a:noFill/>
          <a:ln w="76200">
            <a:solidFill>
              <a:srgbClr val="4E11FB"/>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F6AFC4F9-E450-484B-9085-E89CCDDC68BE}"/>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ECDA59F5-B027-1244-8453-63161BC8B91C}"/>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3076" name="Picture 2" descr="Word files SAFETY TEMPLATE LANDSCAPE A4">
            <a:extLst>
              <a:ext uri="{FF2B5EF4-FFF2-40B4-BE49-F238E27FC236}">
                <a16:creationId xmlns:a16="http://schemas.microsoft.com/office/drawing/2014/main" id="{5B764370-439A-9941-8BC9-A6C256B4C2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1">
            <a:extLst>
              <a:ext uri="{FF2B5EF4-FFF2-40B4-BE49-F238E27FC236}">
                <a16:creationId xmlns:a16="http://schemas.microsoft.com/office/drawing/2014/main" id="{D9396281-4EC3-F644-9AD0-9692BAC88B69}"/>
              </a:ext>
            </a:extLst>
          </p:cNvPr>
          <p:cNvSpPr>
            <a:spLocks noChangeArrowheads="1"/>
          </p:cNvSpPr>
          <p:nvPr/>
        </p:nvSpPr>
        <p:spPr bwMode="auto">
          <a:xfrm>
            <a:off x="827088" y="496888"/>
            <a:ext cx="3673475"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sz="1600">
                <a:latin typeface="Comic Sans MS" panose="030F0902030302020204" pitchFamily="66" charset="0"/>
                <a:ea typeface="Calibri" panose="020F0502020204030204" pitchFamily="34" charset="0"/>
                <a:cs typeface="Times New Roman" panose="02020603050405020304" pitchFamily="18" charset="0"/>
              </a:rPr>
              <a:t>Mae Matthew a Kate yn 16 oed ac wedi bod yn gweld ei gilydd am 6 mis. Mae ganddyn nhw berthynas rywiol. Tynnodd Matthew luniau noeth o Kate  gan ddweud ei fod eisiau cael ei atgoffa pa mor brydferth oedd hi drwy’r amser. Cytunodd Kate cyn belled eu bod 'ond ar ei gyfer e’. Yn ddiweddarach mae Matthew yn brolio wrth ei ffrindiau am y lluniau ac yn eu hanfon at bawb sydd ar ei restr ‘Cysylltiadau’.</a:t>
            </a:r>
          </a:p>
        </p:txBody>
      </p:sp>
      <p:graphicFrame>
        <p:nvGraphicFramePr>
          <p:cNvPr id="8" name="Table 7">
            <a:extLst>
              <a:ext uri="{FF2B5EF4-FFF2-40B4-BE49-F238E27FC236}">
                <a16:creationId xmlns:a16="http://schemas.microsoft.com/office/drawing/2014/main" id="{B4C0AB33-748B-0847-AE17-B3EF4964D8E7}"/>
              </a:ext>
            </a:extLst>
          </p:cNvPr>
          <p:cNvGraphicFramePr>
            <a:graphicFrameLocks noGrp="1"/>
          </p:cNvGraphicFramePr>
          <p:nvPr/>
        </p:nvGraphicFramePr>
        <p:xfrm>
          <a:off x="900113" y="3644900"/>
          <a:ext cx="7056437" cy="1944688"/>
        </p:xfrm>
        <a:graphic>
          <a:graphicData uri="http://schemas.openxmlformats.org/drawingml/2006/table">
            <a:tbl>
              <a:tblPr/>
              <a:tblGrid>
                <a:gridCol w="3528219">
                  <a:extLst>
                    <a:ext uri="{9D8B030D-6E8A-4147-A177-3AD203B41FA5}">
                      <a16:colId xmlns:a16="http://schemas.microsoft.com/office/drawing/2014/main" val="20000"/>
                    </a:ext>
                  </a:extLst>
                </a:gridCol>
                <a:gridCol w="3528219">
                  <a:extLst>
                    <a:ext uri="{9D8B030D-6E8A-4147-A177-3AD203B41FA5}">
                      <a16:colId xmlns:a16="http://schemas.microsoft.com/office/drawing/2014/main" val="20001"/>
                    </a:ext>
                  </a:extLst>
                </a:gridCol>
              </a:tblGrid>
              <a:tr h="648229">
                <a:tc>
                  <a:txBody>
                    <a:bodyPr/>
                    <a:lstStyle/>
                    <a:p>
                      <a:pPr algn="ctr">
                        <a:lnSpc>
                          <a:spcPct val="115000"/>
                        </a:lnSpc>
                        <a:spcAft>
                          <a:spcPts val="0"/>
                        </a:spcAft>
                      </a:pPr>
                      <a:r>
                        <a:rPr lang="en-GB" sz="1800" dirty="0" err="1">
                          <a:latin typeface="Comic Sans MS"/>
                          <a:ea typeface="Calibri"/>
                          <a:cs typeface="Times New Roman"/>
                        </a:rPr>
                        <a:t>Ymateb</a:t>
                      </a:r>
                      <a:r>
                        <a:rPr lang="en-GB" sz="1800" dirty="0">
                          <a:latin typeface="Comic Sans MS"/>
                          <a:ea typeface="Calibri"/>
                          <a:cs typeface="Times New Roman"/>
                        </a:rPr>
                        <a:t> Matthew</a:t>
                      </a:r>
                      <a:endParaRPr lang="en-GB" sz="1800" dirty="0">
                        <a:latin typeface="Calibri"/>
                        <a:ea typeface="Calibri"/>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dirty="0" err="1">
                          <a:latin typeface="Comic Sans MS"/>
                          <a:ea typeface="Calibri"/>
                          <a:cs typeface="Times New Roman"/>
                        </a:rPr>
                        <a:t>Ymateb</a:t>
                      </a:r>
                      <a:r>
                        <a:rPr lang="en-GB" sz="1800" dirty="0">
                          <a:latin typeface="Comic Sans MS"/>
                          <a:ea typeface="Calibri"/>
                          <a:cs typeface="Times New Roman"/>
                        </a:rPr>
                        <a:t> Kate</a:t>
                      </a:r>
                      <a:endParaRPr lang="en-GB" sz="1800" dirty="0">
                        <a:latin typeface="Calibri"/>
                        <a:ea typeface="Calibri"/>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48229">
                <a:tc>
                  <a:txBody>
                    <a:bodyPr/>
                    <a:lstStyle/>
                    <a:p>
                      <a:pPr algn="ctr">
                        <a:lnSpc>
                          <a:spcPct val="115000"/>
                        </a:lnSpc>
                        <a:spcAft>
                          <a:spcPts val="0"/>
                        </a:spcAft>
                      </a:pPr>
                      <a:r>
                        <a:rPr lang="en-GB" sz="1800" dirty="0">
                          <a:latin typeface="Comic Sans MS"/>
                          <a:ea typeface="Calibri"/>
                          <a:cs typeface="Times New Roman"/>
                        </a:rPr>
                        <a:t>‘Beth </a:t>
                      </a:r>
                      <a:r>
                        <a:rPr lang="en-GB" sz="1800" dirty="0" err="1">
                          <a:latin typeface="Comic Sans MS"/>
                          <a:ea typeface="Calibri"/>
                          <a:cs typeface="Times New Roman"/>
                        </a:rPr>
                        <a:t>yw’r</a:t>
                      </a:r>
                      <a:r>
                        <a:rPr lang="en-GB" sz="1800" dirty="0">
                          <a:latin typeface="Comic Sans MS"/>
                          <a:ea typeface="Calibri"/>
                          <a:cs typeface="Times New Roman"/>
                        </a:rPr>
                        <a:t> </a:t>
                      </a:r>
                      <a:r>
                        <a:rPr lang="en-GB" sz="1800" dirty="0" err="1">
                          <a:latin typeface="Comic Sans MS"/>
                          <a:ea typeface="Calibri"/>
                          <a:cs typeface="Times New Roman"/>
                        </a:rPr>
                        <a:t>broblem</a:t>
                      </a:r>
                      <a:r>
                        <a:rPr lang="en-GB" sz="1800" dirty="0">
                          <a:latin typeface="Comic Sans MS"/>
                          <a:ea typeface="Calibri"/>
                          <a:cs typeface="Times New Roman"/>
                        </a:rPr>
                        <a:t>? – </a:t>
                      </a:r>
                      <a:r>
                        <a:rPr lang="en-GB" sz="1800" dirty="0" err="1">
                          <a:latin typeface="Comic Sans MS"/>
                          <a:ea typeface="Calibri"/>
                          <a:cs typeface="Times New Roman"/>
                        </a:rPr>
                        <a:t>ti’n</a:t>
                      </a:r>
                      <a:r>
                        <a:rPr lang="en-GB" sz="1800" dirty="0">
                          <a:latin typeface="Comic Sans MS"/>
                          <a:ea typeface="Calibri"/>
                          <a:cs typeface="Times New Roman"/>
                        </a:rPr>
                        <a:t> </a:t>
                      </a:r>
                      <a:r>
                        <a:rPr lang="en-GB" sz="1800" dirty="0" err="1">
                          <a:latin typeface="Comic Sans MS"/>
                          <a:ea typeface="Calibri"/>
                          <a:cs typeface="Times New Roman"/>
                        </a:rPr>
                        <a:t>edrych</a:t>
                      </a:r>
                      <a:r>
                        <a:rPr lang="en-GB" sz="1800" dirty="0">
                          <a:latin typeface="Comic Sans MS"/>
                          <a:ea typeface="Calibri"/>
                          <a:cs typeface="Times New Roman"/>
                        </a:rPr>
                        <a:t> </a:t>
                      </a:r>
                      <a:r>
                        <a:rPr lang="en-GB" sz="1800" dirty="0" err="1">
                          <a:latin typeface="Comic Sans MS"/>
                          <a:ea typeface="Calibri"/>
                          <a:cs typeface="Times New Roman"/>
                        </a:rPr>
                        <a:t>yn</a:t>
                      </a:r>
                      <a:r>
                        <a:rPr lang="en-GB" sz="1800" dirty="0">
                          <a:latin typeface="Comic Sans MS"/>
                          <a:ea typeface="Calibri"/>
                          <a:cs typeface="Times New Roman"/>
                        </a:rPr>
                        <a:t> </a:t>
                      </a:r>
                      <a:r>
                        <a:rPr lang="en-GB" sz="1800" dirty="0" err="1">
                          <a:latin typeface="Comic Sans MS"/>
                          <a:ea typeface="Calibri"/>
                          <a:cs typeface="Times New Roman"/>
                        </a:rPr>
                        <a:t>ffantastig</a:t>
                      </a:r>
                      <a:r>
                        <a:rPr lang="en-GB" sz="1800" dirty="0">
                          <a:latin typeface="Comic Sans MS"/>
                          <a:ea typeface="Calibri"/>
                          <a:cs typeface="Times New Roman"/>
                        </a:rPr>
                        <a:t>!’</a:t>
                      </a:r>
                      <a:endParaRPr lang="en-GB" sz="1800" dirty="0">
                        <a:latin typeface="Calibri"/>
                        <a:ea typeface="Calibri"/>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800">
                        <a:latin typeface="Comic Sans MS"/>
                        <a:ea typeface="Calibri"/>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48229">
                <a:tc>
                  <a:txBody>
                    <a:bodyPr/>
                    <a:lstStyle/>
                    <a:p>
                      <a:pPr algn="ctr">
                        <a:lnSpc>
                          <a:spcPct val="115000"/>
                        </a:lnSpc>
                        <a:spcAft>
                          <a:spcPts val="0"/>
                        </a:spcAft>
                      </a:pPr>
                      <a:r>
                        <a:rPr lang="en-GB" sz="1800" dirty="0">
                          <a:latin typeface="Comic Sans MS"/>
                          <a:ea typeface="Calibri"/>
                          <a:cs typeface="Times New Roman"/>
                        </a:rPr>
                        <a:t>‘Does dim </a:t>
                      </a:r>
                      <a:r>
                        <a:rPr lang="en-GB" sz="1800" dirty="0" err="1">
                          <a:latin typeface="Comic Sans MS"/>
                          <a:ea typeface="Calibri"/>
                          <a:cs typeface="Times New Roman"/>
                        </a:rPr>
                        <a:t>alla’i</a:t>
                      </a:r>
                      <a:r>
                        <a:rPr lang="en-GB" sz="1800" dirty="0">
                          <a:latin typeface="Comic Sans MS"/>
                          <a:ea typeface="Calibri"/>
                          <a:cs typeface="Times New Roman"/>
                        </a:rPr>
                        <a:t> </a:t>
                      </a:r>
                      <a:r>
                        <a:rPr lang="en-GB" sz="1800" dirty="0" err="1">
                          <a:latin typeface="Comic Sans MS"/>
                          <a:ea typeface="Calibri"/>
                          <a:cs typeface="Times New Roman"/>
                        </a:rPr>
                        <a:t>ei</a:t>
                      </a:r>
                      <a:r>
                        <a:rPr lang="en-GB" sz="1800" dirty="0">
                          <a:latin typeface="Comic Sans MS"/>
                          <a:ea typeface="Calibri"/>
                          <a:cs typeface="Times New Roman"/>
                        </a:rPr>
                        <a:t> </a:t>
                      </a:r>
                      <a:r>
                        <a:rPr lang="en-GB" sz="1800" dirty="0" err="1">
                          <a:latin typeface="Comic Sans MS"/>
                          <a:ea typeface="Calibri"/>
                          <a:cs typeface="Times New Roman"/>
                        </a:rPr>
                        <a:t>wneud</a:t>
                      </a:r>
                      <a:r>
                        <a:rPr lang="en-GB" sz="1800" dirty="0">
                          <a:latin typeface="Comic Sans MS"/>
                          <a:ea typeface="Calibri"/>
                          <a:cs typeface="Times New Roman"/>
                        </a:rPr>
                        <a:t> am y </a:t>
                      </a:r>
                      <a:r>
                        <a:rPr lang="en-GB" sz="1800" dirty="0" err="1">
                          <a:latin typeface="Comic Sans MS"/>
                          <a:ea typeface="Calibri"/>
                          <a:cs typeface="Times New Roman"/>
                        </a:rPr>
                        <a:t>peth</a:t>
                      </a:r>
                      <a:r>
                        <a:rPr lang="en-GB" sz="1800" dirty="0">
                          <a:latin typeface="Comic Sans MS"/>
                          <a:ea typeface="Calibri"/>
                          <a:cs typeface="Times New Roman"/>
                        </a:rPr>
                        <a:t> </a:t>
                      </a:r>
                      <a:r>
                        <a:rPr lang="en-GB" sz="1800" dirty="0" err="1">
                          <a:latin typeface="Comic Sans MS"/>
                          <a:ea typeface="Calibri"/>
                          <a:cs typeface="Times New Roman"/>
                        </a:rPr>
                        <a:t>nawr</a:t>
                      </a:r>
                      <a:r>
                        <a:rPr lang="en-GB" sz="1800" dirty="0">
                          <a:latin typeface="Comic Sans MS"/>
                          <a:ea typeface="Calibri"/>
                          <a:cs typeface="Times New Roman"/>
                        </a:rPr>
                        <a:t>’</a:t>
                      </a:r>
                      <a:endParaRPr lang="en-GB" sz="1800" dirty="0">
                        <a:latin typeface="Calibri"/>
                        <a:ea typeface="Calibri"/>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800" dirty="0">
                        <a:latin typeface="Comic Sans MS"/>
                        <a:ea typeface="Calibri"/>
                        <a:cs typeface="Times New Roman"/>
                      </a:endParaRPr>
                    </a:p>
                  </a:txBody>
                  <a:tcPr marL="68577" marR="685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3092" name="Picture 10" descr="C:\Users\Linda\Desktop\6ntitled.png">
            <a:extLst>
              <a:ext uri="{FF2B5EF4-FFF2-40B4-BE49-F238E27FC236}">
                <a16:creationId xmlns:a16="http://schemas.microsoft.com/office/drawing/2014/main" id="{C6494FB7-4BB0-2244-B11A-A6E519AB4A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765175"/>
            <a:ext cx="3559175" cy="2374900"/>
          </a:xfrm>
          <a:prstGeom prst="rect">
            <a:avLst/>
          </a:prstGeom>
          <a:noFill/>
          <a:ln w="76200">
            <a:solidFill>
              <a:srgbClr val="4E11FB"/>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99787EE-35EF-524D-8E4D-1F6231DAF6DC}"/>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E72CA257-0633-3344-BD72-20DE4FA666E6}"/>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4100" name="Picture 2" descr="Word files SAFETY TEMPLATE LANDSCAPE A4">
            <a:extLst>
              <a:ext uri="{FF2B5EF4-FFF2-40B4-BE49-F238E27FC236}">
                <a16:creationId xmlns:a16="http://schemas.microsoft.com/office/drawing/2014/main" id="{317AC6A5-CFD5-FE42-946A-5D76D7F9CD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Box 6">
            <a:extLst>
              <a:ext uri="{FF2B5EF4-FFF2-40B4-BE49-F238E27FC236}">
                <a16:creationId xmlns:a16="http://schemas.microsoft.com/office/drawing/2014/main" id="{A99FFD5C-1933-164A-A925-D9A2D0894AF1}"/>
              </a:ext>
            </a:extLst>
          </p:cNvPr>
          <p:cNvSpPr txBox="1">
            <a:spLocks noChangeArrowheads="1"/>
          </p:cNvSpPr>
          <p:nvPr/>
        </p:nvSpPr>
        <p:spPr bwMode="auto">
          <a:xfrm>
            <a:off x="4572000" y="1052513"/>
            <a:ext cx="3527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  </a:t>
            </a:r>
          </a:p>
        </p:txBody>
      </p:sp>
      <p:sp>
        <p:nvSpPr>
          <p:cNvPr id="4102" name="Rectangle 4">
            <a:extLst>
              <a:ext uri="{FF2B5EF4-FFF2-40B4-BE49-F238E27FC236}">
                <a16:creationId xmlns:a16="http://schemas.microsoft.com/office/drawing/2014/main" id="{665B1D14-DFD8-434B-B5CE-1B2941A2BF54}"/>
              </a:ext>
            </a:extLst>
          </p:cNvPr>
          <p:cNvSpPr>
            <a:spLocks noChangeArrowheads="1"/>
          </p:cNvSpPr>
          <p:nvPr/>
        </p:nvSpPr>
        <p:spPr bwMode="auto">
          <a:xfrm>
            <a:off x="3924300" y="29559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Calibri" panose="020F0502020204030204" pitchFamily="34" charset="0"/>
              </a:rPr>
              <a:t> </a:t>
            </a:r>
          </a:p>
        </p:txBody>
      </p:sp>
      <p:sp>
        <p:nvSpPr>
          <p:cNvPr id="4103" name="Rectangle 24">
            <a:extLst>
              <a:ext uri="{FF2B5EF4-FFF2-40B4-BE49-F238E27FC236}">
                <a16:creationId xmlns:a16="http://schemas.microsoft.com/office/drawing/2014/main" id="{A6D89255-0034-E94C-A366-B51EEAB44368}"/>
              </a:ext>
            </a:extLst>
          </p:cNvPr>
          <p:cNvSpPr>
            <a:spLocks noChangeArrowheads="1"/>
          </p:cNvSpPr>
          <p:nvPr/>
        </p:nvSpPr>
        <p:spPr bwMode="auto">
          <a:xfrm>
            <a:off x="611188" y="482600"/>
            <a:ext cx="3313112" cy="313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a:latin typeface="Comic Sans MS" panose="030F0902030302020204" pitchFamily="66" charset="0"/>
                <a:ea typeface="Calibri" panose="020F0502020204030204" pitchFamily="34" charset="0"/>
                <a:cs typeface="Times New Roman" panose="02020603050405020304" pitchFamily="18" charset="0"/>
              </a:rPr>
              <a:t>Mae Cai a Ben wedi bod gyda’i gilydd am 6 mis ac wedi bod yn cysgu gyda’i gilydd am y 2 fis diwethaf. Bydd Ben yn aml yn anwybyddu ac yn gwneud hwyl o syniadau a chynlluniau Cai i fynd allan a chwrdd â ffrindiau. Yn aml bydd Cai yn siomedig ac nid yw bob amser eisiau cysgu gyda Ben.</a:t>
            </a:r>
            <a:endParaRPr lang="en-GB" altLang="en-US">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Table 11">
            <a:extLst>
              <a:ext uri="{FF2B5EF4-FFF2-40B4-BE49-F238E27FC236}">
                <a16:creationId xmlns:a16="http://schemas.microsoft.com/office/drawing/2014/main" id="{92622CE5-59B0-2D4C-AD99-0B3DF75641D9}"/>
              </a:ext>
            </a:extLst>
          </p:cNvPr>
          <p:cNvGraphicFramePr>
            <a:graphicFrameLocks noGrp="1"/>
          </p:cNvGraphicFramePr>
          <p:nvPr/>
        </p:nvGraphicFramePr>
        <p:xfrm>
          <a:off x="684213" y="3573463"/>
          <a:ext cx="7488237" cy="2087562"/>
        </p:xfrm>
        <a:graphic>
          <a:graphicData uri="http://schemas.openxmlformats.org/drawingml/2006/table">
            <a:tbl>
              <a:tblPr/>
              <a:tblGrid>
                <a:gridCol w="3744119">
                  <a:extLst>
                    <a:ext uri="{9D8B030D-6E8A-4147-A177-3AD203B41FA5}">
                      <a16:colId xmlns:a16="http://schemas.microsoft.com/office/drawing/2014/main" val="20000"/>
                    </a:ext>
                  </a:extLst>
                </a:gridCol>
                <a:gridCol w="3744119">
                  <a:extLst>
                    <a:ext uri="{9D8B030D-6E8A-4147-A177-3AD203B41FA5}">
                      <a16:colId xmlns:a16="http://schemas.microsoft.com/office/drawing/2014/main" val="20001"/>
                    </a:ext>
                  </a:extLst>
                </a:gridCol>
              </a:tblGrid>
              <a:tr h="417513">
                <a:tc>
                  <a:txBody>
                    <a:bodyPr/>
                    <a:lstStyle/>
                    <a:p>
                      <a:pPr algn="ctr">
                        <a:lnSpc>
                          <a:spcPct val="115000"/>
                        </a:lnSpc>
                        <a:spcAft>
                          <a:spcPts val="0"/>
                        </a:spcAft>
                      </a:pPr>
                      <a:r>
                        <a:rPr lang="en-GB" sz="1800" dirty="0" err="1">
                          <a:latin typeface="Comic Sans MS"/>
                          <a:ea typeface="Calibri"/>
                          <a:cs typeface="Times New Roman"/>
                        </a:rPr>
                        <a:t>Ymateb</a:t>
                      </a:r>
                      <a:r>
                        <a:rPr lang="en-GB" sz="1800" dirty="0">
                          <a:latin typeface="Comic Sans MS"/>
                          <a:ea typeface="Calibri"/>
                          <a:cs typeface="Times New Roman"/>
                        </a:rPr>
                        <a:t> Ben</a:t>
                      </a:r>
                      <a:endParaRPr lang="en-GB" sz="18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dirty="0" err="1">
                          <a:latin typeface="Comic Sans MS"/>
                          <a:ea typeface="Calibri"/>
                          <a:cs typeface="Times New Roman"/>
                        </a:rPr>
                        <a:t>Ymateb</a:t>
                      </a:r>
                      <a:r>
                        <a:rPr lang="en-GB" sz="1800" dirty="0">
                          <a:latin typeface="Comic Sans MS"/>
                          <a:ea typeface="Calibri"/>
                          <a:cs typeface="Times New Roman"/>
                        </a:rPr>
                        <a:t> </a:t>
                      </a:r>
                      <a:r>
                        <a:rPr lang="en-GB" sz="1800" dirty="0" err="1">
                          <a:latin typeface="Comic Sans MS"/>
                          <a:ea typeface="Calibri"/>
                          <a:cs typeface="Times New Roman"/>
                        </a:rPr>
                        <a:t>Cai</a:t>
                      </a:r>
                      <a:endParaRPr lang="en-GB" sz="18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35025">
                <a:tc>
                  <a:txBody>
                    <a:bodyPr/>
                    <a:lstStyle/>
                    <a:p>
                      <a:pPr algn="ctr">
                        <a:lnSpc>
                          <a:spcPct val="115000"/>
                        </a:lnSpc>
                        <a:spcAft>
                          <a:spcPts val="0"/>
                        </a:spcAft>
                      </a:pPr>
                      <a:r>
                        <a:rPr lang="en-GB" sz="1800" dirty="0">
                          <a:latin typeface="Comic Sans MS"/>
                          <a:ea typeface="Calibri"/>
                          <a:cs typeface="Times New Roman"/>
                        </a:rPr>
                        <a:t>‘</a:t>
                      </a:r>
                      <a:r>
                        <a:rPr lang="en-GB" sz="1800" dirty="0" err="1">
                          <a:latin typeface="Comic Sans MS"/>
                          <a:ea typeface="Calibri"/>
                          <a:cs typeface="Times New Roman"/>
                        </a:rPr>
                        <a:t>Rwyt</a:t>
                      </a:r>
                      <a:r>
                        <a:rPr lang="en-GB" sz="1800" dirty="0">
                          <a:latin typeface="Comic Sans MS"/>
                          <a:ea typeface="Calibri"/>
                          <a:cs typeface="Times New Roman"/>
                        </a:rPr>
                        <a:t> </a:t>
                      </a:r>
                      <a:r>
                        <a:rPr lang="en-GB" sz="1800" dirty="0" err="1">
                          <a:latin typeface="Comic Sans MS"/>
                          <a:ea typeface="Calibri"/>
                          <a:cs typeface="Times New Roman"/>
                        </a:rPr>
                        <a:t>ti</a:t>
                      </a:r>
                      <a:r>
                        <a:rPr lang="en-GB" sz="1800" dirty="0">
                          <a:latin typeface="Comic Sans MS"/>
                          <a:ea typeface="Calibri"/>
                          <a:cs typeface="Times New Roman"/>
                        </a:rPr>
                        <a:t> </a:t>
                      </a:r>
                      <a:r>
                        <a:rPr lang="en-GB" sz="1800" dirty="0" err="1">
                          <a:latin typeface="Comic Sans MS"/>
                          <a:ea typeface="Calibri"/>
                          <a:cs typeface="Times New Roman"/>
                        </a:rPr>
                        <a:t>wedi</a:t>
                      </a:r>
                      <a:r>
                        <a:rPr lang="en-GB" sz="1800" dirty="0">
                          <a:latin typeface="Comic Sans MS"/>
                          <a:ea typeface="Calibri"/>
                          <a:cs typeface="Times New Roman"/>
                        </a:rPr>
                        <a:t> </a:t>
                      </a:r>
                      <a:r>
                        <a:rPr lang="en-GB" sz="1800" dirty="0" err="1">
                          <a:latin typeface="Comic Sans MS"/>
                          <a:ea typeface="Calibri"/>
                          <a:cs typeface="Times New Roman"/>
                        </a:rPr>
                        <a:t>ei</a:t>
                      </a:r>
                      <a:r>
                        <a:rPr lang="en-GB" sz="1800" dirty="0">
                          <a:latin typeface="Comic Sans MS"/>
                          <a:ea typeface="Calibri"/>
                          <a:cs typeface="Times New Roman"/>
                        </a:rPr>
                        <a:t> </a:t>
                      </a:r>
                      <a:r>
                        <a:rPr lang="en-GB" sz="1800" dirty="0" err="1">
                          <a:latin typeface="Comic Sans MS"/>
                          <a:ea typeface="Calibri"/>
                          <a:cs typeface="Times New Roman"/>
                        </a:rPr>
                        <a:t>wneud</a:t>
                      </a:r>
                      <a:r>
                        <a:rPr lang="en-GB" sz="1800" dirty="0">
                          <a:latin typeface="Comic Sans MS"/>
                          <a:ea typeface="Calibri"/>
                          <a:cs typeface="Times New Roman"/>
                        </a:rPr>
                        <a:t> </a:t>
                      </a:r>
                      <a:r>
                        <a:rPr lang="en-GB" sz="1800" dirty="0" err="1">
                          <a:latin typeface="Comic Sans MS"/>
                          <a:ea typeface="Calibri"/>
                          <a:cs typeface="Times New Roman"/>
                        </a:rPr>
                        <a:t>o’r</a:t>
                      </a:r>
                      <a:r>
                        <a:rPr lang="en-GB" sz="1800" dirty="0">
                          <a:latin typeface="Comic Sans MS"/>
                          <a:ea typeface="Calibri"/>
                          <a:cs typeface="Times New Roman"/>
                        </a:rPr>
                        <a:t> </a:t>
                      </a:r>
                      <a:r>
                        <a:rPr lang="en-GB" sz="1800" dirty="0" err="1">
                          <a:latin typeface="Comic Sans MS"/>
                          <a:ea typeface="Calibri"/>
                          <a:cs typeface="Times New Roman"/>
                        </a:rPr>
                        <a:t>blaen</a:t>
                      </a:r>
                      <a:r>
                        <a:rPr lang="en-GB" sz="1800" dirty="0">
                          <a:latin typeface="Comic Sans MS"/>
                          <a:ea typeface="Calibri"/>
                          <a:cs typeface="Times New Roman"/>
                        </a:rPr>
                        <a:t>, felly </a:t>
                      </a:r>
                      <a:r>
                        <a:rPr lang="en-GB" sz="1800" dirty="0" err="1">
                          <a:latin typeface="Comic Sans MS"/>
                          <a:ea typeface="Calibri"/>
                          <a:cs typeface="Times New Roman"/>
                        </a:rPr>
                        <a:t>beth</a:t>
                      </a:r>
                      <a:r>
                        <a:rPr lang="en-GB" sz="1800" dirty="0">
                          <a:latin typeface="Comic Sans MS"/>
                          <a:ea typeface="Calibri"/>
                          <a:cs typeface="Times New Roman"/>
                        </a:rPr>
                        <a:t> </a:t>
                      </a:r>
                      <a:r>
                        <a:rPr lang="en-GB" sz="1800" dirty="0" err="1">
                          <a:latin typeface="Comic Sans MS"/>
                          <a:ea typeface="Calibri"/>
                          <a:cs typeface="Times New Roman"/>
                        </a:rPr>
                        <a:t>yw’r</a:t>
                      </a:r>
                      <a:r>
                        <a:rPr lang="en-GB" sz="1800" dirty="0">
                          <a:latin typeface="Comic Sans MS"/>
                          <a:ea typeface="Calibri"/>
                          <a:cs typeface="Times New Roman"/>
                        </a:rPr>
                        <a:t> </a:t>
                      </a:r>
                      <a:r>
                        <a:rPr lang="en-GB" sz="1800" dirty="0" err="1">
                          <a:latin typeface="Comic Sans MS"/>
                          <a:ea typeface="Calibri"/>
                          <a:cs typeface="Times New Roman"/>
                        </a:rPr>
                        <a:t>broblem</a:t>
                      </a:r>
                      <a:r>
                        <a:rPr lang="en-GB" sz="1800" dirty="0">
                          <a:latin typeface="Comic Sans MS"/>
                          <a:ea typeface="Calibri"/>
                          <a:cs typeface="Times New Roman"/>
                        </a:rPr>
                        <a:t>?’</a:t>
                      </a:r>
                      <a:endParaRPr lang="en-GB" sz="18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800">
                        <a:latin typeface="Comic Sans MS"/>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35025">
                <a:tc>
                  <a:txBody>
                    <a:bodyPr/>
                    <a:lstStyle/>
                    <a:p>
                      <a:pPr algn="ctr">
                        <a:lnSpc>
                          <a:spcPct val="115000"/>
                        </a:lnSpc>
                        <a:spcAft>
                          <a:spcPts val="0"/>
                        </a:spcAft>
                      </a:pPr>
                      <a:r>
                        <a:rPr lang="en-GB" sz="1800" dirty="0">
                          <a:latin typeface="Comic Sans MS"/>
                          <a:ea typeface="Calibri"/>
                          <a:cs typeface="Times New Roman"/>
                        </a:rPr>
                        <a:t>‘</a:t>
                      </a:r>
                      <a:r>
                        <a:rPr lang="en-GB" sz="1800" dirty="0" err="1">
                          <a:latin typeface="Comic Sans MS"/>
                          <a:ea typeface="Calibri"/>
                          <a:cs typeface="Times New Roman"/>
                        </a:rPr>
                        <a:t>Os</a:t>
                      </a:r>
                      <a:r>
                        <a:rPr lang="en-GB" sz="1800" dirty="0">
                          <a:latin typeface="Comic Sans MS"/>
                          <a:ea typeface="Calibri"/>
                          <a:cs typeface="Times New Roman"/>
                        </a:rPr>
                        <a:t> </a:t>
                      </a:r>
                      <a:r>
                        <a:rPr lang="en-GB" sz="1800" dirty="0" err="1">
                          <a:latin typeface="Comic Sans MS"/>
                          <a:ea typeface="Calibri"/>
                          <a:cs typeface="Times New Roman"/>
                        </a:rPr>
                        <a:t>na</a:t>
                      </a:r>
                      <a:r>
                        <a:rPr lang="en-GB" sz="1800" dirty="0">
                          <a:latin typeface="Comic Sans MS"/>
                          <a:ea typeface="Calibri"/>
                          <a:cs typeface="Times New Roman"/>
                        </a:rPr>
                        <a:t> </a:t>
                      </a:r>
                      <a:r>
                        <a:rPr lang="en-GB" sz="1800" dirty="0" err="1">
                          <a:latin typeface="Comic Sans MS"/>
                          <a:ea typeface="Calibri"/>
                          <a:cs typeface="Times New Roman"/>
                        </a:rPr>
                        <a:t>wnei</a:t>
                      </a:r>
                      <a:r>
                        <a:rPr lang="en-GB" sz="1800" dirty="0">
                          <a:latin typeface="Comic Sans MS"/>
                          <a:ea typeface="Calibri"/>
                          <a:cs typeface="Times New Roman"/>
                        </a:rPr>
                        <a:t> di </a:t>
                      </a:r>
                      <a:r>
                        <a:rPr lang="en-GB" sz="1800" dirty="0" err="1">
                          <a:latin typeface="Comic Sans MS"/>
                          <a:ea typeface="Calibri"/>
                          <a:cs typeface="Times New Roman"/>
                        </a:rPr>
                        <a:t>beth</a:t>
                      </a:r>
                      <a:r>
                        <a:rPr lang="en-GB" sz="1800" dirty="0">
                          <a:latin typeface="Comic Sans MS"/>
                          <a:ea typeface="Calibri"/>
                          <a:cs typeface="Times New Roman"/>
                        </a:rPr>
                        <a:t> </a:t>
                      </a:r>
                      <a:r>
                        <a:rPr lang="en-GB" sz="1800" dirty="0" err="1">
                          <a:latin typeface="Comic Sans MS"/>
                          <a:ea typeface="Calibri"/>
                          <a:cs typeface="Times New Roman"/>
                        </a:rPr>
                        <a:t>ydw</a:t>
                      </a:r>
                      <a:r>
                        <a:rPr lang="en-GB" sz="1800" dirty="0">
                          <a:latin typeface="Comic Sans MS"/>
                          <a:ea typeface="Calibri"/>
                          <a:cs typeface="Times New Roman"/>
                        </a:rPr>
                        <a:t> </a:t>
                      </a:r>
                      <a:r>
                        <a:rPr lang="en-GB" sz="1800" dirty="0" err="1">
                          <a:latin typeface="Comic Sans MS"/>
                          <a:ea typeface="Calibri"/>
                          <a:cs typeface="Times New Roman"/>
                        </a:rPr>
                        <a:t>i</a:t>
                      </a:r>
                      <a:r>
                        <a:rPr lang="en-GB" sz="1800" dirty="0">
                          <a:latin typeface="Comic Sans MS"/>
                          <a:ea typeface="Calibri"/>
                          <a:cs typeface="Times New Roman"/>
                        </a:rPr>
                        <a:t> </a:t>
                      </a:r>
                      <a:r>
                        <a:rPr lang="en-GB" sz="1800" dirty="0" err="1">
                          <a:latin typeface="Comic Sans MS"/>
                          <a:ea typeface="Calibri"/>
                          <a:cs typeface="Times New Roman"/>
                        </a:rPr>
                        <a:t>eisiau</a:t>
                      </a:r>
                      <a:r>
                        <a:rPr lang="en-GB" sz="1800" dirty="0">
                          <a:latin typeface="Comic Sans MS"/>
                          <a:ea typeface="Calibri"/>
                          <a:cs typeface="Times New Roman"/>
                        </a:rPr>
                        <a:t>, </a:t>
                      </a:r>
                      <a:r>
                        <a:rPr lang="en-GB" sz="1800" dirty="0" err="1">
                          <a:latin typeface="Comic Sans MS"/>
                          <a:ea typeface="Calibri"/>
                          <a:cs typeface="Times New Roman"/>
                        </a:rPr>
                        <a:t>fe</a:t>
                      </a:r>
                      <a:r>
                        <a:rPr lang="en-GB" sz="1800" dirty="0">
                          <a:latin typeface="Comic Sans MS"/>
                          <a:ea typeface="Calibri"/>
                          <a:cs typeface="Times New Roman"/>
                        </a:rPr>
                        <a:t> </a:t>
                      </a:r>
                      <a:r>
                        <a:rPr lang="en-GB" sz="1800" dirty="0" err="1">
                          <a:latin typeface="Comic Sans MS"/>
                          <a:ea typeface="Calibri"/>
                          <a:cs typeface="Times New Roman"/>
                        </a:rPr>
                        <a:t>ddyweda’i</a:t>
                      </a:r>
                      <a:r>
                        <a:rPr lang="en-GB" sz="1800" dirty="0">
                          <a:latin typeface="Comic Sans MS"/>
                          <a:ea typeface="Calibri"/>
                          <a:cs typeface="Times New Roman"/>
                        </a:rPr>
                        <a:t> </a:t>
                      </a:r>
                      <a:r>
                        <a:rPr lang="en-GB" sz="1800" dirty="0" err="1">
                          <a:latin typeface="Comic Sans MS"/>
                          <a:ea typeface="Calibri"/>
                          <a:cs typeface="Times New Roman"/>
                        </a:rPr>
                        <a:t>wrth</a:t>
                      </a:r>
                      <a:r>
                        <a:rPr lang="en-GB" sz="1800" dirty="0">
                          <a:latin typeface="Comic Sans MS"/>
                          <a:ea typeface="Calibri"/>
                          <a:cs typeface="Times New Roman"/>
                        </a:rPr>
                        <a:t> </a:t>
                      </a:r>
                      <a:r>
                        <a:rPr lang="en-GB" sz="1800" dirty="0" err="1">
                          <a:latin typeface="Comic Sans MS"/>
                          <a:ea typeface="Calibri"/>
                          <a:cs typeface="Times New Roman"/>
                        </a:rPr>
                        <a:t>bawb</a:t>
                      </a:r>
                      <a:r>
                        <a:rPr lang="en-GB" sz="1800" dirty="0">
                          <a:latin typeface="Comic Sans MS"/>
                          <a:ea typeface="Calibri"/>
                          <a:cs typeface="Times New Roman"/>
                        </a:rPr>
                        <a:t> </a:t>
                      </a:r>
                      <a:r>
                        <a:rPr lang="en-GB" sz="1800" dirty="0" err="1">
                          <a:latin typeface="Comic Sans MS"/>
                          <a:ea typeface="Calibri"/>
                          <a:cs typeface="Times New Roman"/>
                        </a:rPr>
                        <a:t>amdanat</a:t>
                      </a:r>
                      <a:r>
                        <a:rPr lang="en-GB" sz="1800" dirty="0">
                          <a:latin typeface="Comic Sans MS"/>
                          <a:ea typeface="Calibri"/>
                          <a:cs typeface="Times New Roman"/>
                        </a:rPr>
                        <a:t>!’</a:t>
                      </a:r>
                      <a:endParaRPr lang="en-GB" sz="1800" dirty="0">
                        <a:latin typeface="Calibri"/>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GB" sz="1800" dirty="0">
                        <a:latin typeface="Comic Sans MS"/>
                        <a:ea typeface="Calibri"/>
                        <a:cs typeface="Times New Roman"/>
                      </a:endParaRPr>
                    </a:p>
                  </a:txBody>
                  <a:tcPr marL="68575" marR="68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4118" name="Picture 10" descr="C:\Users\Linda\Desktop\11.png">
            <a:extLst>
              <a:ext uri="{FF2B5EF4-FFF2-40B4-BE49-F238E27FC236}">
                <a16:creationId xmlns:a16="http://schemas.microsoft.com/office/drawing/2014/main" id="{58686C61-AC3F-7741-AC27-277A930FFD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175" y="671513"/>
            <a:ext cx="3889375" cy="2757487"/>
          </a:xfrm>
          <a:prstGeom prst="rect">
            <a:avLst/>
          </a:prstGeom>
          <a:noFill/>
          <a:ln w="76200">
            <a:solidFill>
              <a:srgbClr val="4E11FB"/>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858DFC5-59DB-6840-AE63-17541B945466}"/>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E51EF014-0E99-EA47-BA6E-C8DE574DF324}"/>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5124" name="Picture 2" descr="Word files SAFETY TEMPLATE LANDSCAPE A4">
            <a:extLst>
              <a:ext uri="{FF2B5EF4-FFF2-40B4-BE49-F238E27FC236}">
                <a16:creationId xmlns:a16="http://schemas.microsoft.com/office/drawing/2014/main" id="{BB4BAC0D-F30B-334E-9126-D267BB057A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6">
            <a:extLst>
              <a:ext uri="{FF2B5EF4-FFF2-40B4-BE49-F238E27FC236}">
                <a16:creationId xmlns:a16="http://schemas.microsoft.com/office/drawing/2014/main" id="{D20A3434-95C6-1C48-830F-2388516DE1B7}"/>
              </a:ext>
            </a:extLst>
          </p:cNvPr>
          <p:cNvSpPr txBox="1">
            <a:spLocks noChangeArrowheads="1"/>
          </p:cNvSpPr>
          <p:nvPr/>
        </p:nvSpPr>
        <p:spPr bwMode="auto">
          <a:xfrm>
            <a:off x="4572000" y="1052513"/>
            <a:ext cx="3527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  </a:t>
            </a:r>
          </a:p>
        </p:txBody>
      </p:sp>
      <p:sp>
        <p:nvSpPr>
          <p:cNvPr id="5126" name="Rectangle 4">
            <a:extLst>
              <a:ext uri="{FF2B5EF4-FFF2-40B4-BE49-F238E27FC236}">
                <a16:creationId xmlns:a16="http://schemas.microsoft.com/office/drawing/2014/main" id="{3B007A6C-546E-0440-915D-B638DE29571B}"/>
              </a:ext>
            </a:extLst>
          </p:cNvPr>
          <p:cNvSpPr>
            <a:spLocks noChangeArrowheads="1"/>
          </p:cNvSpPr>
          <p:nvPr/>
        </p:nvSpPr>
        <p:spPr bwMode="auto">
          <a:xfrm>
            <a:off x="3924300" y="29559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Calibri" panose="020F0502020204030204" pitchFamily="34" charset="0"/>
              </a:rPr>
              <a:t> </a:t>
            </a:r>
          </a:p>
        </p:txBody>
      </p:sp>
      <p:sp>
        <p:nvSpPr>
          <p:cNvPr id="5127" name="Rectangle 23">
            <a:extLst>
              <a:ext uri="{FF2B5EF4-FFF2-40B4-BE49-F238E27FC236}">
                <a16:creationId xmlns:a16="http://schemas.microsoft.com/office/drawing/2014/main" id="{32C7B67C-62EF-374F-8A87-3E5281DF911C}"/>
              </a:ext>
            </a:extLst>
          </p:cNvPr>
          <p:cNvSpPr>
            <a:spLocks noChangeArrowheads="1"/>
          </p:cNvSpPr>
          <p:nvPr/>
        </p:nvSpPr>
        <p:spPr bwMode="auto">
          <a:xfrm>
            <a:off x="827088" y="485775"/>
            <a:ext cx="3024187"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a:latin typeface="Comic Sans MS" panose="030F0902030302020204" pitchFamily="66" charset="0"/>
                <a:ea typeface="Calibri" panose="020F0502020204030204" pitchFamily="34" charset="0"/>
                <a:cs typeface="Times New Roman" panose="02020603050405020304" pitchFamily="18" charset="0"/>
              </a:rPr>
              <a:t>Mae Jen ac Al yn 17 oed ac wedi bod yn llygadu ei gilydd ers amser. Roedd Jen wrth ei bodd pan wnaeth Al y symudiad cynaf a’i chusanu. Nid oedd yn barod i gael rhyw a gwthiodd ei ddwylo i ffwrdd. </a:t>
            </a:r>
            <a:endParaRPr lang="en-GB" altLang="en-US">
              <a:ea typeface="Calibri" panose="020F0502020204030204" pitchFamily="34" charset="0"/>
              <a:cs typeface="Times New Roman" panose="02020603050405020304" pitchFamily="18" charset="0"/>
            </a:endParaRPr>
          </a:p>
          <a:p>
            <a:endParaRPr lang="en-GB" altLang="en-US">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Table 10">
            <a:extLst>
              <a:ext uri="{FF2B5EF4-FFF2-40B4-BE49-F238E27FC236}">
                <a16:creationId xmlns:a16="http://schemas.microsoft.com/office/drawing/2014/main" id="{581B6FE7-AAEC-EB48-BE86-8D602FD467A4}"/>
              </a:ext>
            </a:extLst>
          </p:cNvPr>
          <p:cNvGraphicFramePr>
            <a:graphicFrameLocks noGrp="1"/>
          </p:cNvGraphicFramePr>
          <p:nvPr/>
        </p:nvGraphicFramePr>
        <p:xfrm>
          <a:off x="755650" y="3284538"/>
          <a:ext cx="7345363" cy="2328862"/>
        </p:xfrm>
        <a:graphic>
          <a:graphicData uri="http://schemas.openxmlformats.org/drawingml/2006/table">
            <a:tbl>
              <a:tblPr/>
              <a:tblGrid>
                <a:gridCol w="3672681">
                  <a:extLst>
                    <a:ext uri="{9D8B030D-6E8A-4147-A177-3AD203B41FA5}">
                      <a16:colId xmlns:a16="http://schemas.microsoft.com/office/drawing/2014/main" val="20000"/>
                    </a:ext>
                  </a:extLst>
                </a:gridCol>
                <a:gridCol w="3672681">
                  <a:extLst>
                    <a:ext uri="{9D8B030D-6E8A-4147-A177-3AD203B41FA5}">
                      <a16:colId xmlns:a16="http://schemas.microsoft.com/office/drawing/2014/main" val="20001"/>
                    </a:ext>
                  </a:extLst>
                </a:gridCol>
              </a:tblGrid>
              <a:tr h="464234">
                <a:tc>
                  <a:txBody>
                    <a:bodyPr/>
                    <a:lstStyle/>
                    <a:p>
                      <a:pPr marL="457200" indent="-365125" algn="ctr">
                        <a:lnSpc>
                          <a:spcPct val="115000"/>
                        </a:lnSpc>
                        <a:spcAft>
                          <a:spcPts val="0"/>
                        </a:spcAft>
                      </a:pPr>
                      <a:r>
                        <a:rPr lang="en-GB" sz="1800" dirty="0" err="1">
                          <a:latin typeface="Comic Sans MS"/>
                          <a:ea typeface="Calibri"/>
                          <a:cs typeface="Times New Roman"/>
                        </a:rPr>
                        <a:t>Ymateb</a:t>
                      </a:r>
                      <a:r>
                        <a:rPr lang="en-GB" sz="1800" dirty="0">
                          <a:latin typeface="Comic Sans MS"/>
                          <a:ea typeface="Calibri"/>
                          <a:cs typeface="Times New Roman"/>
                        </a:rPr>
                        <a:t> Al</a:t>
                      </a:r>
                      <a:endParaRPr lang="en-GB" sz="1800" dirty="0">
                        <a:latin typeface="Calibri"/>
                        <a:ea typeface="Calibri"/>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4638" algn="ctr">
                        <a:lnSpc>
                          <a:spcPct val="115000"/>
                        </a:lnSpc>
                        <a:spcAft>
                          <a:spcPts val="0"/>
                        </a:spcAft>
                      </a:pPr>
                      <a:r>
                        <a:rPr lang="en-GB" sz="1800" dirty="0" err="1">
                          <a:latin typeface="Comic Sans MS"/>
                          <a:ea typeface="Calibri"/>
                          <a:cs typeface="Times New Roman"/>
                        </a:rPr>
                        <a:t>Ymateb</a:t>
                      </a:r>
                      <a:r>
                        <a:rPr lang="en-GB" sz="1800" dirty="0">
                          <a:latin typeface="Comic Sans MS"/>
                          <a:ea typeface="Calibri"/>
                          <a:cs typeface="Times New Roman"/>
                        </a:rPr>
                        <a:t> Jen</a:t>
                      </a:r>
                      <a:endParaRPr lang="en-GB" sz="1800" dirty="0">
                        <a:latin typeface="Calibri"/>
                        <a:ea typeface="Calibri"/>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29368">
                <a:tc>
                  <a:txBody>
                    <a:bodyPr/>
                    <a:lstStyle/>
                    <a:p>
                      <a:pPr marL="92075" indent="0" algn="ctr">
                        <a:lnSpc>
                          <a:spcPct val="115000"/>
                        </a:lnSpc>
                        <a:spcAft>
                          <a:spcPts val="0"/>
                        </a:spcAft>
                      </a:pPr>
                      <a:r>
                        <a:rPr lang="en-GB" sz="1800" dirty="0">
                          <a:latin typeface="Comic Sans MS"/>
                          <a:ea typeface="Calibri"/>
                          <a:cs typeface="Times New Roman"/>
                        </a:rPr>
                        <a:t>‘</a:t>
                      </a:r>
                      <a:r>
                        <a:rPr lang="en-GB" sz="1800" dirty="0" err="1">
                          <a:latin typeface="Comic Sans MS"/>
                          <a:ea typeface="Calibri"/>
                          <a:cs typeface="Times New Roman"/>
                        </a:rPr>
                        <a:t>Rydw</a:t>
                      </a:r>
                      <a:r>
                        <a:rPr lang="en-GB" sz="1800" dirty="0">
                          <a:latin typeface="Comic Sans MS"/>
                          <a:ea typeface="Calibri"/>
                          <a:cs typeface="Times New Roman"/>
                        </a:rPr>
                        <a:t> </a:t>
                      </a:r>
                      <a:r>
                        <a:rPr lang="en-GB" sz="1800" dirty="0" err="1">
                          <a:latin typeface="Comic Sans MS"/>
                          <a:ea typeface="Calibri"/>
                          <a:cs typeface="Times New Roman"/>
                        </a:rPr>
                        <a:t>i</a:t>
                      </a:r>
                      <a:r>
                        <a:rPr lang="en-GB" sz="1800" dirty="0">
                          <a:latin typeface="Comic Sans MS"/>
                          <a:ea typeface="Calibri"/>
                          <a:cs typeface="Times New Roman"/>
                        </a:rPr>
                        <a:t> </a:t>
                      </a:r>
                      <a:r>
                        <a:rPr lang="en-GB" sz="1800" dirty="0" err="1">
                          <a:latin typeface="Comic Sans MS"/>
                          <a:ea typeface="Calibri"/>
                          <a:cs typeface="Times New Roman"/>
                        </a:rPr>
                        <a:t>yn</a:t>
                      </a:r>
                      <a:r>
                        <a:rPr lang="en-GB" sz="1800" dirty="0">
                          <a:latin typeface="Comic Sans MS"/>
                          <a:ea typeface="Calibri"/>
                          <a:cs typeface="Times New Roman"/>
                        </a:rPr>
                        <a:t> </a:t>
                      </a:r>
                      <a:r>
                        <a:rPr lang="en-GB" sz="1800" dirty="0" err="1">
                          <a:latin typeface="Comic Sans MS"/>
                          <a:ea typeface="Calibri"/>
                          <a:cs typeface="Times New Roman"/>
                        </a:rPr>
                        <a:t>yr</a:t>
                      </a:r>
                      <a:r>
                        <a:rPr lang="en-GB" sz="1800" dirty="0">
                          <a:latin typeface="Comic Sans MS"/>
                          <a:ea typeface="Calibri"/>
                          <a:cs typeface="Times New Roman"/>
                        </a:rPr>
                        <a:t> </a:t>
                      </a:r>
                      <a:r>
                        <a:rPr lang="en-GB" sz="1800" dirty="0" err="1">
                          <a:latin typeface="Comic Sans MS"/>
                          <a:ea typeface="Calibri"/>
                          <a:cs typeface="Times New Roman"/>
                        </a:rPr>
                        <a:t>hwyliau</a:t>
                      </a:r>
                      <a:r>
                        <a:rPr lang="en-GB" sz="1800" dirty="0">
                          <a:latin typeface="Comic Sans MS"/>
                          <a:ea typeface="Calibri"/>
                          <a:cs typeface="Times New Roman"/>
                        </a:rPr>
                        <a:t>, </a:t>
                      </a:r>
                      <a:r>
                        <a:rPr lang="en-GB" sz="1800" dirty="0" err="1">
                          <a:latin typeface="Comic Sans MS"/>
                          <a:ea typeface="Calibri"/>
                          <a:cs typeface="Times New Roman"/>
                        </a:rPr>
                        <a:t>dydw</a:t>
                      </a:r>
                      <a:r>
                        <a:rPr lang="en-GB" sz="1800" dirty="0">
                          <a:latin typeface="Comic Sans MS"/>
                          <a:ea typeface="Calibri"/>
                          <a:cs typeface="Times New Roman"/>
                        </a:rPr>
                        <a:t> </a:t>
                      </a:r>
                      <a:r>
                        <a:rPr lang="en-GB" sz="1800" dirty="0" err="1">
                          <a:latin typeface="Comic Sans MS"/>
                          <a:ea typeface="Calibri"/>
                          <a:cs typeface="Times New Roman"/>
                        </a:rPr>
                        <a:t>i</a:t>
                      </a:r>
                      <a:r>
                        <a:rPr lang="en-GB" sz="1800" dirty="0">
                          <a:latin typeface="Comic Sans MS"/>
                          <a:ea typeface="Calibri"/>
                          <a:cs typeface="Times New Roman"/>
                        </a:rPr>
                        <a:t> </a:t>
                      </a:r>
                      <a:r>
                        <a:rPr lang="en-GB" sz="1800" dirty="0" err="1">
                          <a:latin typeface="Comic Sans MS"/>
                          <a:ea typeface="Calibri"/>
                          <a:cs typeface="Times New Roman"/>
                        </a:rPr>
                        <a:t>ddim</a:t>
                      </a:r>
                      <a:r>
                        <a:rPr lang="en-GB" sz="1800" dirty="0">
                          <a:latin typeface="Comic Sans MS"/>
                          <a:ea typeface="Calibri"/>
                          <a:cs typeface="Times New Roman"/>
                        </a:rPr>
                        <a:t> </a:t>
                      </a:r>
                      <a:r>
                        <a:rPr lang="en-GB" sz="1800" dirty="0" err="1">
                          <a:latin typeface="Comic Sans MS"/>
                          <a:ea typeface="Calibri"/>
                          <a:cs typeface="Times New Roman"/>
                        </a:rPr>
                        <a:t>eisiau</a:t>
                      </a:r>
                      <a:r>
                        <a:rPr lang="en-GB" sz="1800" dirty="0">
                          <a:latin typeface="Comic Sans MS"/>
                          <a:ea typeface="Calibri"/>
                          <a:cs typeface="Times New Roman"/>
                        </a:rPr>
                        <a:t> </a:t>
                      </a:r>
                      <a:r>
                        <a:rPr lang="en-GB" sz="1800" dirty="0" err="1">
                          <a:latin typeface="Comic Sans MS"/>
                          <a:ea typeface="Calibri"/>
                          <a:cs typeface="Times New Roman"/>
                        </a:rPr>
                        <a:t>stopio</a:t>
                      </a:r>
                      <a:r>
                        <a:rPr lang="en-GB" sz="1800" dirty="0">
                          <a:latin typeface="Comic Sans MS"/>
                          <a:ea typeface="Calibri"/>
                          <a:cs typeface="Times New Roman"/>
                        </a:rPr>
                        <a:t>!’</a:t>
                      </a:r>
                      <a:endParaRPr lang="en-GB" sz="1800" dirty="0">
                        <a:latin typeface="Calibri"/>
                        <a:ea typeface="Calibri"/>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GB" sz="1800" dirty="0">
                        <a:latin typeface="Comic Sans MS"/>
                        <a:ea typeface="Calibri"/>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35261">
                <a:tc>
                  <a:txBody>
                    <a:bodyPr/>
                    <a:lstStyle/>
                    <a:p>
                      <a:pPr marL="92075" indent="0" algn="ctr">
                        <a:lnSpc>
                          <a:spcPct val="115000"/>
                        </a:lnSpc>
                        <a:spcAft>
                          <a:spcPts val="0"/>
                        </a:spcAft>
                      </a:pPr>
                      <a:r>
                        <a:rPr lang="en-GB" sz="1800" dirty="0">
                          <a:latin typeface="Comic Sans MS"/>
                          <a:ea typeface="Calibri"/>
                          <a:cs typeface="Times New Roman"/>
                        </a:rPr>
                        <a:t>‘</a:t>
                      </a:r>
                      <a:r>
                        <a:rPr lang="en-GB" sz="1800" dirty="0" err="1">
                          <a:latin typeface="Comic Sans MS"/>
                          <a:ea typeface="Calibri"/>
                          <a:cs typeface="Times New Roman"/>
                        </a:rPr>
                        <a:t>Rwyt</a:t>
                      </a:r>
                      <a:r>
                        <a:rPr lang="en-GB" sz="1800" dirty="0">
                          <a:latin typeface="Comic Sans MS"/>
                          <a:ea typeface="Calibri"/>
                          <a:cs typeface="Times New Roman"/>
                        </a:rPr>
                        <a:t> </a:t>
                      </a:r>
                      <a:r>
                        <a:rPr lang="en-GB" sz="1800" dirty="0" err="1">
                          <a:latin typeface="Comic Sans MS"/>
                          <a:ea typeface="Calibri"/>
                          <a:cs typeface="Times New Roman"/>
                        </a:rPr>
                        <a:t>ti</a:t>
                      </a:r>
                      <a:r>
                        <a:rPr lang="en-GB" sz="1800" dirty="0">
                          <a:latin typeface="Comic Sans MS"/>
                          <a:ea typeface="Calibri"/>
                          <a:cs typeface="Times New Roman"/>
                        </a:rPr>
                        <a:t> </a:t>
                      </a:r>
                      <a:r>
                        <a:rPr lang="en-GB" sz="1800" dirty="0" err="1">
                          <a:latin typeface="Comic Sans MS"/>
                          <a:ea typeface="Calibri"/>
                          <a:cs typeface="Times New Roman"/>
                        </a:rPr>
                        <a:t>wedi</a:t>
                      </a:r>
                      <a:r>
                        <a:rPr lang="en-GB" sz="1800" dirty="0">
                          <a:latin typeface="Comic Sans MS"/>
                          <a:ea typeface="Calibri"/>
                          <a:cs typeface="Times New Roman"/>
                        </a:rPr>
                        <a:t> bod </a:t>
                      </a:r>
                      <a:r>
                        <a:rPr lang="en-GB" sz="1800" dirty="0" err="1">
                          <a:latin typeface="Comic Sans MS"/>
                          <a:ea typeface="Calibri"/>
                          <a:cs typeface="Times New Roman"/>
                        </a:rPr>
                        <a:t>yn</a:t>
                      </a:r>
                      <a:r>
                        <a:rPr lang="en-GB" sz="1800" dirty="0">
                          <a:latin typeface="Comic Sans MS"/>
                          <a:ea typeface="Calibri"/>
                          <a:cs typeface="Times New Roman"/>
                        </a:rPr>
                        <a:t> </a:t>
                      </a:r>
                      <a:r>
                        <a:rPr lang="en-GB" sz="1800" dirty="0" err="1">
                          <a:latin typeface="Comic Sans MS"/>
                          <a:ea typeface="Calibri"/>
                          <a:cs typeface="Times New Roman"/>
                        </a:rPr>
                        <a:t>fy</a:t>
                      </a:r>
                      <a:r>
                        <a:rPr lang="en-GB" sz="1800" dirty="0">
                          <a:latin typeface="Comic Sans MS"/>
                          <a:ea typeface="Calibri"/>
                          <a:cs typeface="Times New Roman"/>
                        </a:rPr>
                        <a:t> </a:t>
                      </a:r>
                      <a:r>
                        <a:rPr lang="en-GB" sz="1800" dirty="0" err="1">
                          <a:latin typeface="Comic Sans MS"/>
                          <a:ea typeface="Calibri"/>
                          <a:cs typeface="Times New Roman"/>
                        </a:rPr>
                        <a:t>mhryfocio</a:t>
                      </a:r>
                      <a:r>
                        <a:rPr lang="en-GB" sz="1800" dirty="0">
                          <a:latin typeface="Comic Sans MS"/>
                          <a:ea typeface="Calibri"/>
                          <a:cs typeface="Times New Roman"/>
                        </a:rPr>
                        <a:t>, </a:t>
                      </a:r>
                      <a:r>
                        <a:rPr lang="en-GB" sz="1800" dirty="0" err="1">
                          <a:latin typeface="Comic Sans MS"/>
                          <a:ea typeface="Calibri"/>
                          <a:cs typeface="Times New Roman"/>
                        </a:rPr>
                        <a:t>dydy</a:t>
                      </a:r>
                      <a:r>
                        <a:rPr lang="en-GB" sz="1800" dirty="0">
                          <a:latin typeface="Comic Sans MS"/>
                          <a:ea typeface="Calibri"/>
                          <a:cs typeface="Times New Roman"/>
                        </a:rPr>
                        <a:t> hi </a:t>
                      </a:r>
                      <a:r>
                        <a:rPr lang="en-GB" sz="1800" dirty="0" err="1">
                          <a:latin typeface="Comic Sans MS"/>
                          <a:ea typeface="Calibri"/>
                          <a:cs typeface="Times New Roman"/>
                        </a:rPr>
                        <a:t>ddim</a:t>
                      </a:r>
                      <a:r>
                        <a:rPr lang="en-GB" sz="1800" dirty="0">
                          <a:latin typeface="Comic Sans MS"/>
                          <a:ea typeface="Calibri"/>
                          <a:cs typeface="Times New Roman"/>
                        </a:rPr>
                        <a:t> </a:t>
                      </a:r>
                      <a:r>
                        <a:rPr lang="en-GB" sz="1800" dirty="0" err="1">
                          <a:latin typeface="Comic Sans MS"/>
                          <a:ea typeface="Calibri"/>
                          <a:cs typeface="Times New Roman"/>
                        </a:rPr>
                        <a:t>yn</a:t>
                      </a:r>
                      <a:r>
                        <a:rPr lang="en-GB" sz="1800" dirty="0">
                          <a:latin typeface="Comic Sans MS"/>
                          <a:ea typeface="Calibri"/>
                          <a:cs typeface="Times New Roman"/>
                        </a:rPr>
                        <a:t> </a:t>
                      </a:r>
                      <a:r>
                        <a:rPr lang="en-GB" sz="1800" dirty="0" err="1">
                          <a:latin typeface="Comic Sans MS"/>
                          <a:ea typeface="Calibri"/>
                          <a:cs typeface="Times New Roman"/>
                        </a:rPr>
                        <a:t>deg</a:t>
                      </a:r>
                      <a:r>
                        <a:rPr lang="en-GB" sz="1800" dirty="0">
                          <a:latin typeface="Comic Sans MS"/>
                          <a:ea typeface="Calibri"/>
                          <a:cs typeface="Times New Roman"/>
                        </a:rPr>
                        <a:t> </a:t>
                      </a:r>
                      <a:r>
                        <a:rPr lang="en-GB" sz="1800" dirty="0" err="1">
                          <a:latin typeface="Comic Sans MS"/>
                          <a:ea typeface="Calibri"/>
                          <a:cs typeface="Times New Roman"/>
                        </a:rPr>
                        <a:t>i</a:t>
                      </a:r>
                      <a:r>
                        <a:rPr lang="en-GB" sz="1800" dirty="0">
                          <a:latin typeface="Comic Sans MS"/>
                          <a:ea typeface="Calibri"/>
                          <a:cs typeface="Times New Roman"/>
                        </a:rPr>
                        <a:t> </a:t>
                      </a:r>
                      <a:r>
                        <a:rPr lang="en-GB" sz="1800" dirty="0" err="1">
                          <a:latin typeface="Comic Sans MS"/>
                          <a:ea typeface="Calibri"/>
                          <a:cs typeface="Times New Roman"/>
                        </a:rPr>
                        <a:t>stopio</a:t>
                      </a:r>
                      <a:r>
                        <a:rPr lang="en-GB" sz="1800" dirty="0">
                          <a:latin typeface="Comic Sans MS"/>
                          <a:ea typeface="Calibri"/>
                          <a:cs typeface="Times New Roman"/>
                        </a:rPr>
                        <a:t> </a:t>
                      </a:r>
                      <a:r>
                        <a:rPr lang="en-GB" sz="1800" dirty="0" err="1">
                          <a:latin typeface="Comic Sans MS"/>
                          <a:ea typeface="Calibri"/>
                          <a:cs typeface="Times New Roman"/>
                        </a:rPr>
                        <a:t>nawr</a:t>
                      </a:r>
                      <a:r>
                        <a:rPr lang="en-GB" sz="1800" dirty="0">
                          <a:latin typeface="Comic Sans MS"/>
                          <a:ea typeface="Calibri"/>
                          <a:cs typeface="Times New Roman"/>
                        </a:rPr>
                        <a:t>’</a:t>
                      </a:r>
                      <a:endParaRPr lang="en-GB" sz="1800" dirty="0">
                        <a:latin typeface="Calibri"/>
                        <a:ea typeface="Calibri"/>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GB" sz="1800" dirty="0">
                        <a:latin typeface="Comic Sans MS"/>
                        <a:ea typeface="Calibri"/>
                        <a:cs typeface="Times New Roman"/>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5142" name="Picture 10" descr="C:\Users\Linda\Desktop\13.png">
            <a:extLst>
              <a:ext uri="{FF2B5EF4-FFF2-40B4-BE49-F238E27FC236}">
                <a16:creationId xmlns:a16="http://schemas.microsoft.com/office/drawing/2014/main" id="{52BA0F6A-13F5-B846-A197-979D3BA4EC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692150"/>
            <a:ext cx="3467100" cy="2303463"/>
          </a:xfrm>
          <a:prstGeom prst="rect">
            <a:avLst/>
          </a:prstGeom>
          <a:noFill/>
          <a:ln w="76200">
            <a:solidFill>
              <a:srgbClr val="4E11FB"/>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DAE4168A-D29B-A445-8037-256C63D91D45}"/>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FCED3182-2BA5-064F-8AE9-D03F23BF6BC5}"/>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6148" name="Picture 2" descr="Word files SAFETY TEMPLATE LANDSCAPE A4">
            <a:extLst>
              <a:ext uri="{FF2B5EF4-FFF2-40B4-BE49-F238E27FC236}">
                <a16:creationId xmlns:a16="http://schemas.microsoft.com/office/drawing/2014/main" id="{8C2F2D3E-1B41-AA43-9C7C-BC1A020058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Box 6">
            <a:extLst>
              <a:ext uri="{FF2B5EF4-FFF2-40B4-BE49-F238E27FC236}">
                <a16:creationId xmlns:a16="http://schemas.microsoft.com/office/drawing/2014/main" id="{3416FC91-7740-8942-B1D8-F7F63D6E4603}"/>
              </a:ext>
            </a:extLst>
          </p:cNvPr>
          <p:cNvSpPr txBox="1">
            <a:spLocks noChangeArrowheads="1"/>
          </p:cNvSpPr>
          <p:nvPr/>
        </p:nvSpPr>
        <p:spPr bwMode="auto">
          <a:xfrm>
            <a:off x="4572000" y="1052513"/>
            <a:ext cx="3527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  </a:t>
            </a:r>
          </a:p>
        </p:txBody>
      </p:sp>
      <p:sp>
        <p:nvSpPr>
          <p:cNvPr id="6150" name="Rectangle 4">
            <a:extLst>
              <a:ext uri="{FF2B5EF4-FFF2-40B4-BE49-F238E27FC236}">
                <a16:creationId xmlns:a16="http://schemas.microsoft.com/office/drawing/2014/main" id="{6A3EF8CE-B48C-144B-B47B-3E0334AD1757}"/>
              </a:ext>
            </a:extLst>
          </p:cNvPr>
          <p:cNvSpPr>
            <a:spLocks noChangeArrowheads="1"/>
          </p:cNvSpPr>
          <p:nvPr/>
        </p:nvSpPr>
        <p:spPr bwMode="auto">
          <a:xfrm>
            <a:off x="3924300" y="29559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Calibri" panose="020F0502020204030204" pitchFamily="34" charset="0"/>
              </a:rPr>
              <a:t> </a:t>
            </a:r>
          </a:p>
        </p:txBody>
      </p:sp>
      <p:sp>
        <p:nvSpPr>
          <p:cNvPr id="6151" name="Rectangle 23">
            <a:extLst>
              <a:ext uri="{FF2B5EF4-FFF2-40B4-BE49-F238E27FC236}">
                <a16:creationId xmlns:a16="http://schemas.microsoft.com/office/drawing/2014/main" id="{860796ED-8DD4-C940-B7CE-891B4B3F6B07}"/>
              </a:ext>
            </a:extLst>
          </p:cNvPr>
          <p:cNvSpPr>
            <a:spLocks noChangeArrowheads="1"/>
          </p:cNvSpPr>
          <p:nvPr/>
        </p:nvSpPr>
        <p:spPr bwMode="auto">
          <a:xfrm>
            <a:off x="755650" y="698500"/>
            <a:ext cx="34925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a:latin typeface="Comic Sans MS" panose="030F0902030302020204" pitchFamily="66" charset="0"/>
                <a:ea typeface="Calibri" panose="020F0502020204030204" pitchFamily="34" charset="0"/>
                <a:cs typeface="Times New Roman" panose="02020603050405020304" pitchFamily="18" charset="0"/>
              </a:rPr>
              <a:t>Roedd Cari, a oedd yn 16 oed, yn paratoi i fynd i barti a dechreuodd yfed cyn iddi adael. Yn y parti cyfarfu â Dafydd, a oedd yn 18 oed. Gan fod Cari yn feddw iawn, rhoddodd Dafydd hi yn y gwely a dechrau ei chusanu.</a:t>
            </a:r>
            <a:endParaRPr lang="en-GB" altLang="en-US">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Table 10">
            <a:extLst>
              <a:ext uri="{FF2B5EF4-FFF2-40B4-BE49-F238E27FC236}">
                <a16:creationId xmlns:a16="http://schemas.microsoft.com/office/drawing/2014/main" id="{6A7BD974-1504-734E-8350-3F1345BEE359}"/>
              </a:ext>
            </a:extLst>
          </p:cNvPr>
          <p:cNvGraphicFramePr>
            <a:graphicFrameLocks noGrp="1"/>
          </p:cNvGraphicFramePr>
          <p:nvPr/>
        </p:nvGraphicFramePr>
        <p:xfrm>
          <a:off x="827088" y="3357563"/>
          <a:ext cx="7129462" cy="2044700"/>
        </p:xfrm>
        <a:graphic>
          <a:graphicData uri="http://schemas.openxmlformats.org/drawingml/2006/table">
            <a:tbl>
              <a:tblPr/>
              <a:tblGrid>
                <a:gridCol w="3564731">
                  <a:extLst>
                    <a:ext uri="{9D8B030D-6E8A-4147-A177-3AD203B41FA5}">
                      <a16:colId xmlns:a16="http://schemas.microsoft.com/office/drawing/2014/main" val="20000"/>
                    </a:ext>
                  </a:extLst>
                </a:gridCol>
                <a:gridCol w="3564731">
                  <a:extLst>
                    <a:ext uri="{9D8B030D-6E8A-4147-A177-3AD203B41FA5}">
                      <a16:colId xmlns:a16="http://schemas.microsoft.com/office/drawing/2014/main" val="20001"/>
                    </a:ext>
                  </a:extLst>
                </a:gridCol>
              </a:tblGrid>
              <a:tr h="671859">
                <a:tc>
                  <a:txBody>
                    <a:bodyPr/>
                    <a:lstStyle/>
                    <a:p>
                      <a:pPr marL="457200" indent="-274638" algn="ctr">
                        <a:lnSpc>
                          <a:spcPct val="115000"/>
                        </a:lnSpc>
                        <a:spcAft>
                          <a:spcPts val="0"/>
                        </a:spcAft>
                      </a:pPr>
                      <a:r>
                        <a:rPr lang="en-GB" sz="2000" dirty="0" err="1">
                          <a:latin typeface="Comic Sans MS"/>
                          <a:ea typeface="Calibri"/>
                          <a:cs typeface="Times New Roman"/>
                        </a:rPr>
                        <a:t>Ymateb</a:t>
                      </a:r>
                      <a:r>
                        <a:rPr lang="en-GB" sz="2000" dirty="0">
                          <a:latin typeface="Comic Sans MS"/>
                          <a:ea typeface="Calibri"/>
                          <a:cs typeface="Times New Roman"/>
                        </a:rPr>
                        <a:t> Dafydd</a:t>
                      </a:r>
                      <a:endParaRPr lang="en-GB" sz="20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74638" algn="ctr">
                        <a:lnSpc>
                          <a:spcPct val="115000"/>
                        </a:lnSpc>
                        <a:spcAft>
                          <a:spcPts val="0"/>
                        </a:spcAft>
                      </a:pPr>
                      <a:r>
                        <a:rPr lang="en-GB" sz="2000" dirty="0" err="1">
                          <a:latin typeface="Comic Sans MS"/>
                          <a:ea typeface="Calibri"/>
                          <a:cs typeface="Times New Roman"/>
                        </a:rPr>
                        <a:t>Ymateb</a:t>
                      </a:r>
                      <a:r>
                        <a:rPr lang="en-GB" sz="2000" dirty="0">
                          <a:latin typeface="Comic Sans MS"/>
                          <a:ea typeface="Calibri"/>
                          <a:cs typeface="Times New Roman"/>
                        </a:rPr>
                        <a:t> </a:t>
                      </a:r>
                      <a:r>
                        <a:rPr lang="en-GB" sz="2000" dirty="0" err="1">
                          <a:latin typeface="Comic Sans MS"/>
                          <a:ea typeface="Calibri"/>
                          <a:cs typeface="Times New Roman"/>
                        </a:rPr>
                        <a:t>Cari</a:t>
                      </a:r>
                      <a:endParaRPr lang="en-GB" sz="20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71859">
                <a:tc>
                  <a:txBody>
                    <a:bodyPr/>
                    <a:lstStyle/>
                    <a:p>
                      <a:pPr marL="457200" indent="-274638" algn="ctr">
                        <a:lnSpc>
                          <a:spcPct val="115000"/>
                        </a:lnSpc>
                        <a:spcAft>
                          <a:spcPts val="0"/>
                        </a:spcAft>
                      </a:pPr>
                      <a:r>
                        <a:rPr lang="en-GB" sz="2000" dirty="0">
                          <a:latin typeface="Comic Sans MS"/>
                          <a:ea typeface="Calibri"/>
                          <a:cs typeface="Times New Roman"/>
                        </a:rPr>
                        <a:t>‘Beth </a:t>
                      </a:r>
                      <a:r>
                        <a:rPr lang="en-GB" sz="2000" dirty="0" err="1">
                          <a:latin typeface="Comic Sans MS"/>
                          <a:ea typeface="Calibri"/>
                          <a:cs typeface="Times New Roman"/>
                        </a:rPr>
                        <a:t>amdani</a:t>
                      </a:r>
                      <a:r>
                        <a:rPr lang="en-GB" sz="2000" dirty="0">
                          <a:latin typeface="Comic Sans MS"/>
                          <a:ea typeface="Calibri"/>
                          <a:cs typeface="Times New Roman"/>
                        </a:rPr>
                        <a:t>...?’</a:t>
                      </a:r>
                      <a:endParaRPr lang="en-GB" sz="20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GB" sz="2000">
                        <a:latin typeface="Comic Sans MS"/>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00982">
                <a:tc>
                  <a:txBody>
                    <a:bodyPr/>
                    <a:lstStyle/>
                    <a:p>
                      <a:pPr marL="182563" indent="0" algn="ctr">
                        <a:lnSpc>
                          <a:spcPct val="115000"/>
                        </a:lnSpc>
                        <a:spcAft>
                          <a:spcPts val="0"/>
                        </a:spcAft>
                      </a:pPr>
                      <a:r>
                        <a:rPr lang="en-GB" sz="2000" dirty="0">
                          <a:latin typeface="Comic Sans MS"/>
                          <a:ea typeface="Calibri"/>
                          <a:cs typeface="Times New Roman"/>
                        </a:rPr>
                        <a:t>‘</a:t>
                      </a:r>
                      <a:r>
                        <a:rPr lang="en-GB" sz="2000" dirty="0" err="1">
                          <a:latin typeface="Comic Sans MS"/>
                          <a:ea typeface="Calibri"/>
                          <a:cs typeface="Times New Roman"/>
                        </a:rPr>
                        <a:t>Mae’n</a:t>
                      </a:r>
                      <a:r>
                        <a:rPr lang="en-GB" sz="2000" dirty="0">
                          <a:latin typeface="Comic Sans MS"/>
                          <a:ea typeface="Calibri"/>
                          <a:cs typeface="Times New Roman"/>
                        </a:rPr>
                        <a:t> </a:t>
                      </a:r>
                      <a:r>
                        <a:rPr lang="en-GB" sz="2000" dirty="0" err="1">
                          <a:latin typeface="Comic Sans MS"/>
                          <a:ea typeface="Calibri"/>
                          <a:cs typeface="Times New Roman"/>
                        </a:rPr>
                        <a:t>rhaid</a:t>
                      </a:r>
                      <a:r>
                        <a:rPr lang="en-GB" sz="2000" dirty="0">
                          <a:latin typeface="Comic Sans MS"/>
                          <a:ea typeface="Calibri"/>
                          <a:cs typeface="Times New Roman"/>
                        </a:rPr>
                        <a:t> </a:t>
                      </a:r>
                      <a:r>
                        <a:rPr lang="en-GB" sz="2000" dirty="0" err="1">
                          <a:latin typeface="Comic Sans MS"/>
                          <a:ea typeface="Calibri"/>
                          <a:cs typeface="Times New Roman"/>
                        </a:rPr>
                        <a:t>dy</a:t>
                      </a:r>
                      <a:r>
                        <a:rPr lang="en-GB" sz="2000" dirty="0">
                          <a:latin typeface="Comic Sans MS"/>
                          <a:ea typeface="Calibri"/>
                          <a:cs typeface="Times New Roman"/>
                        </a:rPr>
                        <a:t> </a:t>
                      </a:r>
                      <a:r>
                        <a:rPr lang="en-GB" sz="2000" dirty="0" err="1">
                          <a:latin typeface="Comic Sans MS"/>
                          <a:ea typeface="Calibri"/>
                          <a:cs typeface="Times New Roman"/>
                        </a:rPr>
                        <a:t>fod</a:t>
                      </a:r>
                      <a:r>
                        <a:rPr lang="en-GB" sz="2000" dirty="0">
                          <a:latin typeface="Comic Sans MS"/>
                          <a:ea typeface="Calibri"/>
                          <a:cs typeface="Times New Roman"/>
                        </a:rPr>
                        <a:t> </a:t>
                      </a:r>
                      <a:r>
                        <a:rPr lang="en-GB" sz="2000" dirty="0" err="1">
                          <a:latin typeface="Comic Sans MS"/>
                          <a:ea typeface="Calibri"/>
                          <a:cs typeface="Times New Roman"/>
                        </a:rPr>
                        <a:t>mewn</a:t>
                      </a:r>
                      <a:r>
                        <a:rPr lang="en-GB" sz="2000" dirty="0">
                          <a:latin typeface="Comic Sans MS"/>
                          <a:ea typeface="Calibri"/>
                          <a:cs typeface="Times New Roman"/>
                        </a:rPr>
                        <a:t> </a:t>
                      </a:r>
                      <a:r>
                        <a:rPr lang="en-GB" sz="2000" dirty="0" err="1">
                          <a:latin typeface="Comic Sans MS"/>
                          <a:ea typeface="Calibri"/>
                          <a:cs typeface="Times New Roman"/>
                        </a:rPr>
                        <a:t>hwyliau</a:t>
                      </a:r>
                      <a:r>
                        <a:rPr lang="en-GB" sz="2000" dirty="0">
                          <a:latin typeface="Comic Sans MS"/>
                          <a:ea typeface="Calibri"/>
                          <a:cs typeface="Times New Roman"/>
                        </a:rPr>
                        <a:t> am </a:t>
                      </a:r>
                      <a:r>
                        <a:rPr lang="en-GB" sz="2000" dirty="0" err="1">
                          <a:latin typeface="Comic Sans MS"/>
                          <a:ea typeface="Calibri"/>
                          <a:cs typeface="Times New Roman"/>
                        </a:rPr>
                        <a:t>ryw</a:t>
                      </a:r>
                      <a:r>
                        <a:rPr lang="en-GB" sz="2000" dirty="0">
                          <a:latin typeface="Comic Sans MS"/>
                          <a:ea typeface="Calibri"/>
                          <a:cs typeface="Times New Roman"/>
                        </a:rPr>
                        <a:t>!’</a:t>
                      </a:r>
                      <a:endParaRPr lang="en-GB" sz="20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GB" sz="2000" dirty="0">
                        <a:latin typeface="Comic Sans MS"/>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6166" name="Picture 9" descr="C:\Users\Linda\Desktop\mqdefault.jpg">
            <a:extLst>
              <a:ext uri="{FF2B5EF4-FFF2-40B4-BE49-F238E27FC236}">
                <a16:creationId xmlns:a16="http://schemas.microsoft.com/office/drawing/2014/main" id="{DF5EE1BD-0548-0548-B5F5-8BD9DE1DA9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765175"/>
            <a:ext cx="3394075" cy="2319338"/>
          </a:xfrm>
          <a:prstGeom prst="rect">
            <a:avLst/>
          </a:prstGeom>
          <a:noFill/>
          <a:ln w="76200">
            <a:solidFill>
              <a:srgbClr val="4E11FB"/>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7C61A597-7E62-C74E-AAD4-8827064DCEE1}"/>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2A20DBB4-224D-6C48-931F-9577335AADFE}"/>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7172" name="Picture 2" descr="Word files SAFETY TEMPLATE LANDSCAPE A4">
            <a:extLst>
              <a:ext uri="{FF2B5EF4-FFF2-40B4-BE49-F238E27FC236}">
                <a16:creationId xmlns:a16="http://schemas.microsoft.com/office/drawing/2014/main" id="{92234E65-F11F-7148-85F2-2DC8AE81AB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Box 6">
            <a:extLst>
              <a:ext uri="{FF2B5EF4-FFF2-40B4-BE49-F238E27FC236}">
                <a16:creationId xmlns:a16="http://schemas.microsoft.com/office/drawing/2014/main" id="{69A66BC3-4991-4044-82C8-E136172FD4D8}"/>
              </a:ext>
            </a:extLst>
          </p:cNvPr>
          <p:cNvSpPr txBox="1">
            <a:spLocks noChangeArrowheads="1"/>
          </p:cNvSpPr>
          <p:nvPr/>
        </p:nvSpPr>
        <p:spPr bwMode="auto">
          <a:xfrm>
            <a:off x="4572000" y="1052513"/>
            <a:ext cx="3527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  </a:t>
            </a:r>
          </a:p>
        </p:txBody>
      </p:sp>
      <p:sp>
        <p:nvSpPr>
          <p:cNvPr id="7174" name="Rectangle 4">
            <a:extLst>
              <a:ext uri="{FF2B5EF4-FFF2-40B4-BE49-F238E27FC236}">
                <a16:creationId xmlns:a16="http://schemas.microsoft.com/office/drawing/2014/main" id="{E4531993-B5F0-7549-8CDD-1FCDAB198E25}"/>
              </a:ext>
            </a:extLst>
          </p:cNvPr>
          <p:cNvSpPr>
            <a:spLocks noChangeArrowheads="1"/>
          </p:cNvSpPr>
          <p:nvPr/>
        </p:nvSpPr>
        <p:spPr bwMode="auto">
          <a:xfrm>
            <a:off x="3924300" y="29559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Calibri" panose="020F0502020204030204" pitchFamily="34" charset="0"/>
              </a:rPr>
              <a:t> </a:t>
            </a:r>
          </a:p>
        </p:txBody>
      </p:sp>
      <p:sp>
        <p:nvSpPr>
          <p:cNvPr id="7175" name="Rectangle 1">
            <a:extLst>
              <a:ext uri="{FF2B5EF4-FFF2-40B4-BE49-F238E27FC236}">
                <a16:creationId xmlns:a16="http://schemas.microsoft.com/office/drawing/2014/main" id="{9F096CD2-0F3B-8746-9C55-67ECFE82C1EF}"/>
              </a:ext>
            </a:extLst>
          </p:cNvPr>
          <p:cNvSpPr>
            <a:spLocks noChangeArrowheads="1"/>
          </p:cNvSpPr>
          <p:nvPr/>
        </p:nvSpPr>
        <p:spPr bwMode="auto">
          <a:xfrm>
            <a:off x="755650" y="1819275"/>
            <a:ext cx="3887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endParaRPr lang="en-GB" altLang="en-US"/>
          </a:p>
        </p:txBody>
      </p:sp>
      <p:sp>
        <p:nvSpPr>
          <p:cNvPr id="7176" name="Rectangle 24">
            <a:extLst>
              <a:ext uri="{FF2B5EF4-FFF2-40B4-BE49-F238E27FC236}">
                <a16:creationId xmlns:a16="http://schemas.microsoft.com/office/drawing/2014/main" id="{6E2C8F64-4BD6-AA40-A93F-91969492D906}"/>
              </a:ext>
            </a:extLst>
          </p:cNvPr>
          <p:cNvSpPr>
            <a:spLocks noChangeArrowheads="1"/>
          </p:cNvSpPr>
          <p:nvPr/>
        </p:nvSpPr>
        <p:spPr bwMode="auto">
          <a:xfrm>
            <a:off x="755650" y="538163"/>
            <a:ext cx="3563938"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cy-GB" altLang="en-US" sz="2000">
                <a:latin typeface="Comic Sans MS" panose="030F0902030302020204" pitchFamily="66" charset="0"/>
                <a:ea typeface="Calibri" panose="020F0502020204030204" pitchFamily="34" charset="0"/>
                <a:cs typeface="Times New Roman" panose="02020603050405020304" pitchFamily="18" charset="0"/>
              </a:rPr>
              <a:t>Mae Beca ac Alim yn 15 oed ac yn penderfynu cael noson gysurus yn y tŷ yn gwylio ffilm. Wrth i olygfa garu ddod ar y teledu mae Beca yn ymestyn am zip trowsus Alim. Mae Alim yn tynnu i ffwrdd</a:t>
            </a:r>
            <a:r>
              <a:rPr lang="en-GB" altLang="en-US" sz="2000">
                <a:latin typeface="Comic Sans MS" panose="030F0902030302020204" pitchFamily="66" charset="0"/>
                <a:ea typeface="Calibri" panose="020F0502020204030204" pitchFamily="34" charset="0"/>
                <a:cs typeface="Times New Roman" panose="02020603050405020304" pitchFamily="18" charset="0"/>
              </a:rPr>
              <a:t>.</a:t>
            </a:r>
            <a:endParaRPr lang="en-GB" altLang="en-US" sz="200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Table 11">
            <a:extLst>
              <a:ext uri="{FF2B5EF4-FFF2-40B4-BE49-F238E27FC236}">
                <a16:creationId xmlns:a16="http://schemas.microsoft.com/office/drawing/2014/main" id="{EB880AC4-E5A4-7245-A5B3-EDC2F2331ABD}"/>
              </a:ext>
            </a:extLst>
          </p:cNvPr>
          <p:cNvGraphicFramePr>
            <a:graphicFrameLocks noGrp="1"/>
          </p:cNvGraphicFramePr>
          <p:nvPr/>
        </p:nvGraphicFramePr>
        <p:xfrm>
          <a:off x="755650" y="3213100"/>
          <a:ext cx="7129463" cy="2459038"/>
        </p:xfrm>
        <a:graphic>
          <a:graphicData uri="http://schemas.openxmlformats.org/drawingml/2006/table">
            <a:tbl>
              <a:tblPr/>
              <a:tblGrid>
                <a:gridCol w="3564732">
                  <a:extLst>
                    <a:ext uri="{9D8B030D-6E8A-4147-A177-3AD203B41FA5}">
                      <a16:colId xmlns:a16="http://schemas.microsoft.com/office/drawing/2014/main" val="20000"/>
                    </a:ext>
                  </a:extLst>
                </a:gridCol>
                <a:gridCol w="3564732">
                  <a:extLst>
                    <a:ext uri="{9D8B030D-6E8A-4147-A177-3AD203B41FA5}">
                      <a16:colId xmlns:a16="http://schemas.microsoft.com/office/drawing/2014/main" val="20001"/>
                    </a:ext>
                  </a:extLst>
                </a:gridCol>
              </a:tblGrid>
              <a:tr h="504152">
                <a:tc>
                  <a:txBody>
                    <a:bodyPr/>
                    <a:lstStyle/>
                    <a:p>
                      <a:pPr marL="457200" indent="-365125" algn="ctr">
                        <a:lnSpc>
                          <a:spcPct val="115000"/>
                        </a:lnSpc>
                        <a:spcAft>
                          <a:spcPts val="0"/>
                        </a:spcAft>
                      </a:pPr>
                      <a:r>
                        <a:rPr lang="en-GB" sz="1800" dirty="0" err="1">
                          <a:latin typeface="Comic Sans MS"/>
                          <a:ea typeface="Calibri"/>
                          <a:cs typeface="Times New Roman"/>
                        </a:rPr>
                        <a:t>Ymateb</a:t>
                      </a:r>
                      <a:r>
                        <a:rPr lang="en-GB" sz="1800" dirty="0">
                          <a:latin typeface="Comic Sans MS"/>
                          <a:ea typeface="Calibri"/>
                          <a:cs typeface="Times New Roman"/>
                        </a:rPr>
                        <a:t> </a:t>
                      </a:r>
                      <a:r>
                        <a:rPr lang="en-GB" sz="1800" dirty="0" err="1">
                          <a:latin typeface="Comic Sans MS"/>
                          <a:ea typeface="Calibri"/>
                          <a:cs typeface="Times New Roman"/>
                        </a:rPr>
                        <a:t>Beca</a:t>
                      </a:r>
                      <a:endParaRPr lang="en-GB"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365125" algn="ctr">
                        <a:lnSpc>
                          <a:spcPct val="115000"/>
                        </a:lnSpc>
                        <a:spcAft>
                          <a:spcPts val="0"/>
                        </a:spcAft>
                      </a:pPr>
                      <a:r>
                        <a:rPr lang="en-GB" sz="1800" dirty="0" err="1">
                          <a:latin typeface="Comic Sans MS"/>
                          <a:ea typeface="Calibri"/>
                          <a:cs typeface="Times New Roman"/>
                        </a:rPr>
                        <a:t>Ymateb</a:t>
                      </a:r>
                      <a:r>
                        <a:rPr lang="en-GB" sz="1800" dirty="0">
                          <a:latin typeface="Comic Sans MS"/>
                          <a:ea typeface="Calibri"/>
                          <a:cs typeface="Times New Roman"/>
                        </a:rPr>
                        <a:t> </a:t>
                      </a:r>
                      <a:r>
                        <a:rPr lang="en-GB" sz="1800" dirty="0" err="1">
                          <a:latin typeface="Comic Sans MS"/>
                          <a:ea typeface="Calibri"/>
                          <a:cs typeface="Times New Roman"/>
                        </a:rPr>
                        <a:t>Alim</a:t>
                      </a:r>
                      <a:endParaRPr lang="en-GB" sz="1800" dirty="0">
                        <a:latin typeface="Comic Sans MS"/>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46583">
                <a:tc>
                  <a:txBody>
                    <a:bodyPr/>
                    <a:lstStyle/>
                    <a:p>
                      <a:pPr marL="457200" indent="-365125" algn="ctr">
                        <a:lnSpc>
                          <a:spcPct val="115000"/>
                        </a:lnSpc>
                        <a:spcAft>
                          <a:spcPts val="0"/>
                        </a:spcAft>
                      </a:pPr>
                      <a:r>
                        <a:rPr lang="en-GB" sz="1800" dirty="0">
                          <a:latin typeface="Comic Sans MS"/>
                          <a:ea typeface="Calibri"/>
                          <a:cs typeface="Times New Roman"/>
                        </a:rPr>
                        <a:t>‘Mae </a:t>
                      </a:r>
                      <a:r>
                        <a:rPr lang="en-GB" sz="1800" dirty="0" err="1">
                          <a:latin typeface="Comic Sans MS"/>
                          <a:ea typeface="Calibri"/>
                          <a:cs typeface="Times New Roman"/>
                        </a:rPr>
                        <a:t>pob</a:t>
                      </a:r>
                      <a:r>
                        <a:rPr lang="en-GB" sz="1800" dirty="0">
                          <a:latin typeface="Comic Sans MS"/>
                          <a:ea typeface="Calibri"/>
                          <a:cs typeface="Times New Roman"/>
                        </a:rPr>
                        <a:t> un </a:t>
                      </a:r>
                      <a:r>
                        <a:rPr lang="en-GB" sz="1800" dirty="0" err="1">
                          <a:latin typeface="Comic Sans MS"/>
                          <a:ea typeface="Calibri"/>
                          <a:cs typeface="Times New Roman"/>
                        </a:rPr>
                        <a:t>o’n</a:t>
                      </a:r>
                      <a:r>
                        <a:rPr lang="en-GB" sz="1800" dirty="0">
                          <a:latin typeface="Comic Sans MS"/>
                          <a:ea typeface="Calibri"/>
                          <a:cs typeface="Times New Roman"/>
                        </a:rPr>
                        <a:t> </a:t>
                      </a:r>
                      <a:r>
                        <a:rPr lang="en-GB" sz="1800" dirty="0" err="1">
                          <a:latin typeface="Comic Sans MS"/>
                          <a:ea typeface="Calibri"/>
                          <a:cs typeface="Times New Roman"/>
                        </a:rPr>
                        <a:t>ffrindiau</a:t>
                      </a:r>
                      <a:r>
                        <a:rPr lang="en-GB" sz="1800" dirty="0">
                          <a:latin typeface="Comic Sans MS"/>
                          <a:ea typeface="Calibri"/>
                          <a:cs typeface="Times New Roman"/>
                        </a:rPr>
                        <a:t> </a:t>
                      </a:r>
                      <a:r>
                        <a:rPr lang="en-GB" sz="1800" dirty="0" err="1">
                          <a:latin typeface="Comic Sans MS"/>
                          <a:ea typeface="Calibri"/>
                          <a:cs typeface="Times New Roman"/>
                        </a:rPr>
                        <a:t>wedi</a:t>
                      </a:r>
                      <a:r>
                        <a:rPr lang="en-GB" sz="1800" dirty="0">
                          <a:latin typeface="Comic Sans MS"/>
                          <a:ea typeface="Calibri"/>
                          <a:cs typeface="Times New Roman"/>
                        </a:rPr>
                        <a:t> </a:t>
                      </a:r>
                      <a:r>
                        <a:rPr lang="en-GB" sz="1800" dirty="0" err="1">
                          <a:latin typeface="Comic Sans MS"/>
                          <a:ea typeface="Calibri"/>
                          <a:cs typeface="Times New Roman"/>
                        </a:rPr>
                        <a:t>ei</a:t>
                      </a:r>
                      <a:r>
                        <a:rPr lang="en-GB" sz="1800" dirty="0">
                          <a:latin typeface="Comic Sans MS"/>
                          <a:ea typeface="Calibri"/>
                          <a:cs typeface="Times New Roman"/>
                        </a:rPr>
                        <a:t> </a:t>
                      </a:r>
                      <a:r>
                        <a:rPr lang="en-GB" sz="1800" dirty="0" err="1">
                          <a:latin typeface="Comic Sans MS"/>
                          <a:ea typeface="Calibri"/>
                          <a:cs typeface="Times New Roman"/>
                        </a:rPr>
                        <a:t>wneud</a:t>
                      </a:r>
                      <a:r>
                        <a:rPr lang="en-GB" sz="1800" dirty="0">
                          <a:latin typeface="Comic Sans MS"/>
                          <a:ea typeface="Calibri"/>
                          <a:cs typeface="Times New Roman"/>
                        </a:rPr>
                        <a:t> e!’</a:t>
                      </a:r>
                    </a:p>
                    <a:p>
                      <a:pPr marL="457200" algn="ctr">
                        <a:lnSpc>
                          <a:spcPct val="115000"/>
                        </a:lnSpc>
                        <a:spcAft>
                          <a:spcPts val="0"/>
                        </a:spcAft>
                      </a:pPr>
                      <a:endParaRPr lang="en-GB" sz="1800" dirty="0">
                        <a:latin typeface="Comic Sans MS"/>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GB" sz="1800" dirty="0">
                        <a:latin typeface="Comic Sans MS"/>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08303">
                <a:tc>
                  <a:txBody>
                    <a:bodyPr/>
                    <a:lstStyle/>
                    <a:p>
                      <a:pPr marL="92075" indent="0" algn="ctr">
                        <a:lnSpc>
                          <a:spcPct val="115000"/>
                        </a:lnSpc>
                        <a:spcAft>
                          <a:spcPts val="0"/>
                        </a:spcAft>
                      </a:pPr>
                      <a:r>
                        <a:rPr lang="en-GB" sz="1800" dirty="0">
                          <a:latin typeface="Comic Sans MS"/>
                          <a:ea typeface="Calibri"/>
                          <a:cs typeface="Times New Roman"/>
                        </a:rPr>
                        <a:t>‘</a:t>
                      </a:r>
                      <a:r>
                        <a:rPr lang="en-GB" sz="1800" dirty="0" err="1">
                          <a:latin typeface="Comic Sans MS"/>
                          <a:ea typeface="Calibri"/>
                          <a:cs typeface="Times New Roman"/>
                        </a:rPr>
                        <a:t>Rydyn</a:t>
                      </a:r>
                      <a:r>
                        <a:rPr lang="en-GB" sz="1800" dirty="0">
                          <a:latin typeface="Comic Sans MS"/>
                          <a:ea typeface="Calibri"/>
                          <a:cs typeface="Times New Roman"/>
                        </a:rPr>
                        <a:t> </a:t>
                      </a:r>
                      <a:r>
                        <a:rPr lang="en-GB" sz="1800" dirty="0" err="1">
                          <a:latin typeface="Comic Sans MS"/>
                          <a:ea typeface="Calibri"/>
                          <a:cs typeface="Times New Roman"/>
                        </a:rPr>
                        <a:t>ni</a:t>
                      </a:r>
                      <a:r>
                        <a:rPr lang="en-GB" sz="1800" dirty="0">
                          <a:latin typeface="Comic Sans MS"/>
                          <a:ea typeface="Calibri"/>
                          <a:cs typeface="Times New Roman"/>
                        </a:rPr>
                        <a:t> </a:t>
                      </a:r>
                      <a:r>
                        <a:rPr lang="en-GB" sz="1800" dirty="0" err="1">
                          <a:latin typeface="Comic Sans MS"/>
                          <a:ea typeface="Calibri"/>
                          <a:cs typeface="Times New Roman"/>
                        </a:rPr>
                        <a:t>wedi</a:t>
                      </a:r>
                      <a:r>
                        <a:rPr lang="en-GB" sz="1800" dirty="0">
                          <a:latin typeface="Comic Sans MS"/>
                          <a:ea typeface="Calibri"/>
                          <a:cs typeface="Times New Roman"/>
                        </a:rPr>
                        <a:t> </a:t>
                      </a:r>
                      <a:r>
                        <a:rPr lang="en-GB" sz="1800" dirty="0" err="1">
                          <a:latin typeface="Comic Sans MS"/>
                          <a:ea typeface="Calibri"/>
                          <a:cs typeface="Times New Roman"/>
                        </a:rPr>
                        <a:t>aros</a:t>
                      </a:r>
                      <a:r>
                        <a:rPr lang="en-GB" sz="1800" dirty="0">
                          <a:latin typeface="Comic Sans MS"/>
                          <a:ea typeface="Calibri"/>
                          <a:cs typeface="Times New Roman"/>
                        </a:rPr>
                        <a:t> </a:t>
                      </a:r>
                      <a:r>
                        <a:rPr lang="en-GB" sz="1800" dirty="0" err="1">
                          <a:latin typeface="Comic Sans MS"/>
                          <a:ea typeface="Calibri"/>
                          <a:cs typeface="Times New Roman"/>
                        </a:rPr>
                        <a:t>yn</a:t>
                      </a:r>
                      <a:r>
                        <a:rPr lang="en-GB" sz="1800" dirty="0">
                          <a:latin typeface="Comic Sans MS"/>
                          <a:ea typeface="Calibri"/>
                          <a:cs typeface="Times New Roman"/>
                        </a:rPr>
                        <a:t> </a:t>
                      </a:r>
                      <a:r>
                        <a:rPr lang="en-GB" sz="1800" dirty="0" err="1">
                          <a:latin typeface="Comic Sans MS"/>
                          <a:ea typeface="Calibri"/>
                          <a:cs typeface="Times New Roman"/>
                        </a:rPr>
                        <a:t>ddigon</a:t>
                      </a:r>
                      <a:r>
                        <a:rPr lang="en-GB" sz="1800" dirty="0">
                          <a:latin typeface="Comic Sans MS"/>
                          <a:ea typeface="Calibri"/>
                          <a:cs typeface="Times New Roman"/>
                        </a:rPr>
                        <a:t> </a:t>
                      </a:r>
                      <a:r>
                        <a:rPr lang="en-GB" sz="1800" dirty="0" err="1">
                          <a:latin typeface="Comic Sans MS"/>
                          <a:ea typeface="Calibri"/>
                          <a:cs typeface="Times New Roman"/>
                        </a:rPr>
                        <a:t>hir</a:t>
                      </a:r>
                      <a:r>
                        <a:rPr lang="en-GB" sz="1800" dirty="0">
                          <a:latin typeface="Comic Sans MS"/>
                          <a:ea typeface="Calibri"/>
                          <a:cs typeface="Times New Roman"/>
                        </a:rPr>
                        <a:t>, </a:t>
                      </a:r>
                      <a:r>
                        <a:rPr lang="en-GB" sz="1800" dirty="0" err="1">
                          <a:latin typeface="Comic Sans MS"/>
                          <a:ea typeface="Calibri"/>
                          <a:cs typeface="Times New Roman"/>
                        </a:rPr>
                        <a:t>dwyt</a:t>
                      </a:r>
                      <a:r>
                        <a:rPr lang="en-GB" sz="1800" dirty="0">
                          <a:latin typeface="Comic Sans MS"/>
                          <a:ea typeface="Calibri"/>
                          <a:cs typeface="Times New Roman"/>
                        </a:rPr>
                        <a:t> </a:t>
                      </a:r>
                      <a:r>
                        <a:rPr lang="en-GB" sz="1800" dirty="0" err="1">
                          <a:latin typeface="Comic Sans MS"/>
                          <a:ea typeface="Calibri"/>
                          <a:cs typeface="Times New Roman"/>
                        </a:rPr>
                        <a:t>ti</a:t>
                      </a:r>
                      <a:r>
                        <a:rPr lang="en-GB" sz="1800" dirty="0">
                          <a:latin typeface="Comic Sans MS"/>
                          <a:ea typeface="Calibri"/>
                          <a:cs typeface="Times New Roman"/>
                        </a:rPr>
                        <a:t> </a:t>
                      </a:r>
                      <a:r>
                        <a:rPr lang="en-GB" sz="1800" dirty="0" err="1">
                          <a:latin typeface="Comic Sans MS"/>
                          <a:ea typeface="Calibri"/>
                          <a:cs typeface="Times New Roman"/>
                        </a:rPr>
                        <a:t>ddim</a:t>
                      </a:r>
                      <a:r>
                        <a:rPr lang="en-GB" sz="1800" dirty="0">
                          <a:latin typeface="Comic Sans MS"/>
                          <a:ea typeface="Calibri"/>
                          <a:cs typeface="Times New Roman"/>
                        </a:rPr>
                        <a:t> </a:t>
                      </a:r>
                      <a:r>
                        <a:rPr lang="en-GB" sz="1800" dirty="0" err="1">
                          <a:latin typeface="Comic Sans MS"/>
                          <a:ea typeface="Calibri"/>
                          <a:cs typeface="Times New Roman"/>
                        </a:rPr>
                        <a:t>yn</a:t>
                      </a:r>
                      <a:r>
                        <a:rPr lang="en-GB" sz="1800" dirty="0">
                          <a:latin typeface="Comic Sans MS"/>
                          <a:ea typeface="Calibri"/>
                          <a:cs typeface="Times New Roman"/>
                        </a:rPr>
                        <a:t> </a:t>
                      </a:r>
                      <a:r>
                        <a:rPr lang="en-GB" sz="1800" dirty="0" err="1">
                          <a:latin typeface="Comic Sans MS"/>
                          <a:ea typeface="Calibri"/>
                          <a:cs typeface="Times New Roman"/>
                        </a:rPr>
                        <a:t>fy</a:t>
                      </a:r>
                      <a:r>
                        <a:rPr lang="en-GB" sz="1800" dirty="0">
                          <a:latin typeface="Comic Sans MS"/>
                          <a:ea typeface="Calibri"/>
                          <a:cs typeface="Times New Roman"/>
                        </a:rPr>
                        <a:t> </a:t>
                      </a:r>
                      <a:r>
                        <a:rPr lang="en-GB" sz="1800" dirty="0" err="1">
                          <a:latin typeface="Comic Sans MS"/>
                          <a:ea typeface="Calibri"/>
                          <a:cs typeface="Times New Roman"/>
                        </a:rPr>
                        <a:t>ffansio</a:t>
                      </a:r>
                      <a:r>
                        <a:rPr lang="en-GB" sz="1800" dirty="0">
                          <a:latin typeface="Comic Sans MS"/>
                          <a:ea typeface="Calibri"/>
                          <a:cs typeface="Times New Roman"/>
                        </a:rPr>
                        <a:t> </a:t>
                      </a:r>
                      <a:r>
                        <a:rPr lang="en-GB" sz="1800" dirty="0" err="1">
                          <a:latin typeface="Comic Sans MS"/>
                          <a:ea typeface="Calibri"/>
                          <a:cs typeface="Times New Roman"/>
                        </a:rPr>
                        <a:t>i</a:t>
                      </a:r>
                      <a:r>
                        <a:rPr lang="en-GB" sz="1800" dirty="0">
                          <a:latin typeface="Comic Sans MS"/>
                          <a:ea typeface="Calibri"/>
                          <a:cs typeface="Times New Roman"/>
                        </a:rPr>
                        <a:t>!’</a:t>
                      </a:r>
                      <a:endParaRPr lang="en-GB" sz="1800" dirty="0">
                        <a:latin typeface="Calibri"/>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n-GB" sz="1800" dirty="0">
                        <a:latin typeface="Comic Sans MS"/>
                        <a:ea typeface="Calibri"/>
                        <a:cs typeface="Times New Roman"/>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7191" name="Picture 10" descr="C:\Users\Linda\Desktop\untitled.png">
            <a:extLst>
              <a:ext uri="{FF2B5EF4-FFF2-40B4-BE49-F238E27FC236}">
                <a16:creationId xmlns:a16="http://schemas.microsoft.com/office/drawing/2014/main" id="{B718710F-EDA5-9B47-8AA9-0F2F5E9B55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608013"/>
            <a:ext cx="2879725" cy="2433637"/>
          </a:xfrm>
          <a:prstGeom prst="rect">
            <a:avLst/>
          </a:prstGeom>
          <a:noFill/>
          <a:ln w="76200">
            <a:solidFill>
              <a:srgbClr val="4E11FB"/>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550</Words>
  <Application>Microsoft Macintosh PowerPoint</Application>
  <PresentationFormat>On-screen Show (4:3)</PresentationFormat>
  <Paragraphs>47</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fAITH</dc:creator>
  <cp:lastModifiedBy>Andy Holland</cp:lastModifiedBy>
  <cp:revision>14</cp:revision>
  <dcterms:created xsi:type="dcterms:W3CDTF">2013-06-18T23:34:21Z</dcterms:created>
  <dcterms:modified xsi:type="dcterms:W3CDTF">2022-03-03T08:32:47Z</dcterms:modified>
</cp:coreProperties>
</file>