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1"/>
  </p:notesMasterIdLst>
  <p:sldIdLst>
    <p:sldId id="257"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2" d="100"/>
          <a:sy n="82" d="100"/>
        </p:scale>
        <p:origin x="-1026" y="-84"/>
      </p:cViewPr>
      <p:guideLst>
        <p:guide orient="horz" pos="2160"/>
        <p:guide pos="2880"/>
      </p:guideLst>
    </p:cSldViewPr>
  </p:slideViewPr>
  <p:notesTextViewPr>
    <p:cViewPr>
      <p:scale>
        <a:sx n="100" d="100"/>
        <a:sy n="100" d="100"/>
      </p:scale>
      <p:origin x="0" y="0"/>
    </p:cViewPr>
  </p:notesTextViewPr>
  <p:notesViewPr>
    <p:cSldViewPr>
      <p:cViewPr varScale="1">
        <p:scale>
          <a:sx n="96" d="100"/>
          <a:sy n="96" d="100"/>
        </p:scale>
        <p:origin x="4232"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3F30FE-6A2D-DF4F-8EFE-6290FAFBD94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ED9CB1F2-990A-BA4C-9055-32B680CE94D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0156CB7D-D8CD-AD4D-861E-DA5A6F3D3C45}" type="datetimeFigureOut">
              <a:rPr lang="en-GB"/>
              <a:pPr>
                <a:defRPr/>
              </a:pPr>
              <a:t>03/03/2022</a:t>
            </a:fld>
            <a:endParaRPr lang="en-GB"/>
          </a:p>
        </p:txBody>
      </p:sp>
      <p:sp>
        <p:nvSpPr>
          <p:cNvPr id="4" name="Slide Image Placeholder 3">
            <a:extLst>
              <a:ext uri="{FF2B5EF4-FFF2-40B4-BE49-F238E27FC236}">
                <a16:creationId xmlns:a16="http://schemas.microsoft.com/office/drawing/2014/main" id="{1FC1FED9-5D71-AA45-99B2-FDE45F8B7D0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1BA24DA1-7A7A-3F4E-9CBA-5B551893EDE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D6E8019-B2A1-8E4B-884B-947DB57CDF0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B1503603-368E-624C-9AEC-A41630B1059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7CAA6F1-14E4-C049-B508-9E786A79F48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E3BFE29-8D49-0344-8325-D625417A3D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03D4E817-ABC9-9949-BB62-3F2AB90EC4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z="1800">
              <a:latin typeface="Comic Sans MS" panose="030F0902030302020204" pitchFamily="66" charset="0"/>
            </a:endParaRPr>
          </a:p>
          <a:p>
            <a:pPr eaLnBrk="1" hangingPunct="1">
              <a:spcBef>
                <a:spcPct val="0"/>
              </a:spcBef>
            </a:pPr>
            <a:endParaRPr lang="en-GB" altLang="en-US" sz="1800">
              <a:latin typeface="Comic Sans MS" panose="030F0902030302020204" pitchFamily="66" charset="0"/>
            </a:endParaRPr>
          </a:p>
          <a:p>
            <a:pPr eaLnBrk="1" hangingPunct="1">
              <a:spcBef>
                <a:spcPct val="0"/>
              </a:spcBef>
            </a:pPr>
            <a:r>
              <a:rPr lang="en-GB" altLang="en-US" sz="1800">
                <a:latin typeface="Comic Sans MS" panose="030F0902030302020204" pitchFamily="66" charset="0"/>
              </a:rPr>
              <a:t>An individual’s behaviour in no way gives anyone the right to sexually assault them. </a:t>
            </a:r>
          </a:p>
        </p:txBody>
      </p:sp>
      <p:sp>
        <p:nvSpPr>
          <p:cNvPr id="12292" name="Slide Number Placeholder 3">
            <a:extLst>
              <a:ext uri="{FF2B5EF4-FFF2-40B4-BE49-F238E27FC236}">
                <a16:creationId xmlns:a16="http://schemas.microsoft.com/office/drawing/2014/main" id="{A3490EE4-F2B8-F241-9B84-A81826974E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4CF642-8EBF-0E49-99FC-1D6CB6E19353}" type="slidenum">
              <a:rPr lang="en-GB" altLang="en-US"/>
              <a:pPr eaLnBrk="1" hangingPunct="1"/>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BA9B6D3-A29F-914F-9959-3E1ACCB339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C05F37B-B587-B44A-B4BF-304D764BC2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sz="1800">
              <a:latin typeface="Comic Sans MS" panose="030F0902030302020204" pitchFamily="66" charset="0"/>
            </a:endParaRPr>
          </a:p>
          <a:p>
            <a:pPr algn="just" eaLnBrk="1" hangingPunct="1">
              <a:spcBef>
                <a:spcPct val="0"/>
              </a:spcBef>
            </a:pPr>
            <a:r>
              <a:rPr lang="en-GB" altLang="en-US" sz="1800">
                <a:latin typeface="Comic Sans MS" panose="030F0902030302020204" pitchFamily="66" charset="0"/>
              </a:rPr>
              <a:t>Sixty-three percent of sexually active adolescents wished they had waited longer and eighty-nine percent of those surveyed would advise their own brother, sister or friend not to have sex until at least after finishing secondary school.</a:t>
            </a:r>
          </a:p>
        </p:txBody>
      </p:sp>
      <p:sp>
        <p:nvSpPr>
          <p:cNvPr id="13316" name="Slide Number Placeholder 3">
            <a:extLst>
              <a:ext uri="{FF2B5EF4-FFF2-40B4-BE49-F238E27FC236}">
                <a16:creationId xmlns:a16="http://schemas.microsoft.com/office/drawing/2014/main" id="{6995C6DE-E5D8-BE48-9E16-05AD5CB175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A0023F-2D0A-B14E-97C2-5E57ED81951C}" type="slidenum">
              <a:rPr lang="en-GB" altLang="en-US"/>
              <a:pPr eaLnBrk="1" hangingPunct="1"/>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1C8E6D2-5590-304A-9563-B771DF8D9B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76875B-3BFA-684C-88FF-FEE87C02EB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sz="1800">
              <a:latin typeface="Comic Sans MS" panose="030F0902030302020204" pitchFamily="66" charset="0"/>
            </a:endParaRPr>
          </a:p>
          <a:p>
            <a:pPr eaLnBrk="1" hangingPunct="1">
              <a:spcBef>
                <a:spcPct val="0"/>
              </a:spcBef>
            </a:pPr>
            <a:r>
              <a:rPr lang="en-GB" altLang="en-US" sz="1800">
                <a:latin typeface="Comic Sans MS" panose="030F0902030302020204" pitchFamily="66" charset="0"/>
              </a:rPr>
              <a:t>Unwanted sexual contact or activity is likely to be a sexual assault. </a:t>
            </a:r>
          </a:p>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39BD350B-3CB3-DC48-8872-4C1ED00CF1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5C6601-D245-B349-9E2C-BF1997BE7B58}" type="slidenum">
              <a:rPr lang="en-GB" altLang="en-US"/>
              <a:pPr eaLnBrk="1" hangingPunct="1"/>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13B9087-98F0-6C43-90C8-5D527D6AF8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91D704C7-4446-6A45-98E7-3D76F21C8D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sz="1800">
              <a:latin typeface="Comic Sans MS" panose="030F0902030302020204" pitchFamily="66" charset="0"/>
            </a:endParaRPr>
          </a:p>
          <a:p>
            <a:pPr algn="just" eaLnBrk="1" hangingPunct="1">
              <a:spcBef>
                <a:spcPct val="0"/>
              </a:spcBef>
            </a:pPr>
            <a:r>
              <a:rPr lang="en-GB" altLang="en-US" sz="1800">
                <a:latin typeface="Comic Sans MS" panose="030F0902030302020204" pitchFamily="66" charset="0"/>
              </a:rPr>
              <a:t>Most young people in the UK become sexually active aged 16 or over. Only 25-33% of young people will have heterosexual intercourse before the age of 16. Only you should decide whether or not to be sexually active.</a:t>
            </a:r>
          </a:p>
        </p:txBody>
      </p:sp>
      <p:sp>
        <p:nvSpPr>
          <p:cNvPr id="15364" name="Slide Number Placeholder 3">
            <a:extLst>
              <a:ext uri="{FF2B5EF4-FFF2-40B4-BE49-F238E27FC236}">
                <a16:creationId xmlns:a16="http://schemas.microsoft.com/office/drawing/2014/main" id="{060FAECE-E7EF-4849-9FFA-9628AFDF45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7126F8-7AC6-6F41-9683-DCE257D31A16}" type="slidenum">
              <a:rPr lang="en-GB" altLang="en-US"/>
              <a:pPr eaLnBrk="1" hangingPunct="1"/>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36CA838-851D-D348-9CD8-D4C951B3EA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D033FB9-CBC8-D24A-81D6-FEEAE3770AF4}"/>
              </a:ext>
            </a:extLst>
          </p:cNvPr>
          <p:cNvSpPr>
            <a:spLocks noGrp="1"/>
          </p:cNvSpPr>
          <p:nvPr>
            <p:ph type="body" idx="1"/>
          </p:nvPr>
        </p:nvSpPr>
        <p:spPr bwMode="auto">
          <a:xfrm>
            <a:off x="620713" y="43561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a:p>
          <a:p>
            <a:pPr algn="just" eaLnBrk="1" hangingPunct="1">
              <a:spcBef>
                <a:spcPct val="0"/>
              </a:spcBef>
            </a:pPr>
            <a:r>
              <a:rPr lang="en-GB" altLang="en-US" sz="1800">
                <a:latin typeface="Comic Sans MS" panose="030F0902030302020204" pitchFamily="66" charset="0"/>
              </a:rPr>
              <a:t>Unwanted touching is a form of sexual abuse/harassment. All cases of unwanted touching, or other forms of sexual bullying, must be dealt with extremely seriously by the school.</a:t>
            </a:r>
          </a:p>
        </p:txBody>
      </p:sp>
      <p:sp>
        <p:nvSpPr>
          <p:cNvPr id="16388" name="Slide Number Placeholder 3">
            <a:extLst>
              <a:ext uri="{FF2B5EF4-FFF2-40B4-BE49-F238E27FC236}">
                <a16:creationId xmlns:a16="http://schemas.microsoft.com/office/drawing/2014/main" id="{510FD011-0B72-A24B-A3E3-448AA17174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D4F4776-86B9-6F4F-8293-7F2A804FD568}" type="slidenum">
              <a:rPr lang="en-GB" altLang="en-US"/>
              <a:pPr eaLnBrk="1" hangingPunct="1"/>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AAF4816-CDA1-FC46-AF4D-4044364A7D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AC8FB2C-51D5-5244-BA61-66FDE73C86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sz="1800">
              <a:latin typeface="Comic Sans MS" panose="030F0902030302020204" pitchFamily="66" charset="0"/>
            </a:endParaRPr>
          </a:p>
          <a:p>
            <a:pPr algn="just" eaLnBrk="1" hangingPunct="1">
              <a:spcBef>
                <a:spcPct val="0"/>
              </a:spcBef>
            </a:pPr>
            <a:r>
              <a:rPr lang="en-GB" altLang="en-US" sz="1800">
                <a:latin typeface="Comic Sans MS" panose="030F0902030302020204" pitchFamily="66" charset="0"/>
              </a:rPr>
              <a:t>No it isn’t, but honesty is important in any relationship, and even more so when it comes to sex. </a:t>
            </a:r>
          </a:p>
        </p:txBody>
      </p:sp>
      <p:sp>
        <p:nvSpPr>
          <p:cNvPr id="17412" name="Slide Number Placeholder 3">
            <a:extLst>
              <a:ext uri="{FF2B5EF4-FFF2-40B4-BE49-F238E27FC236}">
                <a16:creationId xmlns:a16="http://schemas.microsoft.com/office/drawing/2014/main" id="{70B4E2B7-583D-D346-8602-3039101496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74D222-7B3A-204F-800C-716B9AD006A3}" type="slidenum">
              <a:rPr lang="en-GB" altLang="en-US"/>
              <a:pPr eaLnBrk="1" hangingPunct="1"/>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59ED2E6-F9EE-5D41-8B8C-1ED24055EE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77D3464-C45A-B94F-9F80-6A45822B9124}"/>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GB" dirty="0"/>
          </a:p>
          <a:p>
            <a:pPr eaLnBrk="1" hangingPunct="1">
              <a:spcBef>
                <a:spcPct val="0"/>
              </a:spcBef>
              <a:defRPr/>
            </a:pPr>
            <a:endParaRPr lang="en-GB" sz="1800" dirty="0">
              <a:latin typeface="Comic Sans MS" pitchFamily="66" charset="0"/>
            </a:endParaRPr>
          </a:p>
          <a:p>
            <a:pPr algn="just" eaLnBrk="1" hangingPunct="1">
              <a:spcBef>
                <a:spcPct val="0"/>
              </a:spcBef>
              <a:defRPr/>
            </a:pPr>
            <a:r>
              <a:rPr lang="en-GB" sz="1800" dirty="0">
                <a:latin typeface="Comic Sans MS" pitchFamily="66" charset="0"/>
              </a:rPr>
              <a:t>It is a good idea to think about what you want and don't want sexually before putting yourself in that situation. That way you are more likely to find forms of sexual expression that fit with your personal boundaries and desires.</a:t>
            </a:r>
          </a:p>
          <a:p>
            <a:pPr algn="just" eaLnBrk="1" hangingPunct="1">
              <a:spcBef>
                <a:spcPct val="0"/>
              </a:spcBef>
              <a:defRPr/>
            </a:pPr>
            <a:endParaRPr lang="en-GB" sz="1800" dirty="0">
              <a:latin typeface="Comic Sans MS" pitchFamily="66" charset="0"/>
            </a:endParaRPr>
          </a:p>
          <a:p>
            <a:pPr algn="just" eaLnBrk="1" hangingPunct="1">
              <a:spcBef>
                <a:spcPct val="0"/>
              </a:spcBef>
              <a:defRPr/>
            </a:pPr>
            <a:r>
              <a:rPr lang="en-GB" sz="1800" dirty="0">
                <a:latin typeface="Comic Sans MS" pitchFamily="66" charset="0"/>
              </a:rPr>
              <a:t>The most common reasons that sexually inexperienced teens give for not having had sex are:</a:t>
            </a:r>
          </a:p>
          <a:p>
            <a:pPr marL="285750" indent="-285750" algn="just" eaLnBrk="1" hangingPunct="1">
              <a:spcBef>
                <a:spcPct val="0"/>
              </a:spcBef>
              <a:buFont typeface="Arial" pitchFamily="34" charset="0"/>
              <a:buChar char="•"/>
              <a:defRPr/>
            </a:pPr>
            <a:r>
              <a:rPr lang="en-GB" sz="1800" dirty="0">
                <a:latin typeface="Comic Sans MS" pitchFamily="66" charset="0"/>
              </a:rPr>
              <a:t>It is against my religion, beliefs or morals </a:t>
            </a:r>
          </a:p>
          <a:p>
            <a:pPr marL="285750" indent="-285750" algn="just" eaLnBrk="1" hangingPunct="1">
              <a:spcBef>
                <a:spcPct val="0"/>
              </a:spcBef>
              <a:buFont typeface="Arial" pitchFamily="34" charset="0"/>
              <a:buChar char="•"/>
              <a:defRPr/>
            </a:pPr>
            <a:r>
              <a:rPr lang="en-GB" sz="1800" dirty="0">
                <a:latin typeface="Comic Sans MS" pitchFamily="66" charset="0"/>
              </a:rPr>
              <a:t>I don’t want to get pregnant </a:t>
            </a:r>
          </a:p>
          <a:p>
            <a:pPr marL="285750" indent="-285750" algn="just" eaLnBrk="1" hangingPunct="1">
              <a:spcBef>
                <a:spcPct val="0"/>
              </a:spcBef>
              <a:buFont typeface="Arial" pitchFamily="34" charset="0"/>
              <a:buChar char="•"/>
              <a:defRPr/>
            </a:pPr>
            <a:r>
              <a:rPr lang="en-GB" sz="1800" dirty="0">
                <a:latin typeface="Comic Sans MS" pitchFamily="66" charset="0"/>
              </a:rPr>
              <a:t>I haven’t found the right person yet.</a:t>
            </a:r>
          </a:p>
          <a:p>
            <a:pPr algn="just" eaLnBrk="1" hangingPunct="1">
              <a:spcBef>
                <a:spcPct val="0"/>
              </a:spcBef>
              <a:defRPr/>
            </a:pPr>
            <a:endParaRPr lang="en-GB" dirty="0"/>
          </a:p>
        </p:txBody>
      </p:sp>
      <p:sp>
        <p:nvSpPr>
          <p:cNvPr id="18436" name="Slide Number Placeholder 3">
            <a:extLst>
              <a:ext uri="{FF2B5EF4-FFF2-40B4-BE49-F238E27FC236}">
                <a16:creationId xmlns:a16="http://schemas.microsoft.com/office/drawing/2014/main" id="{534A5CF4-55CC-374C-BCB4-EA3F2E93EA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2920CB-3266-0842-B1FC-8376B5A96881}" type="slidenum">
              <a:rPr lang="en-GB" altLang="en-US"/>
              <a:pPr eaLnBrk="1" hangingPunct="1"/>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449F3CA-FD15-524A-BFBB-E2E162FE2B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BCAF7CD-9C01-7540-B628-26666D46AF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sz="1800">
              <a:latin typeface="Comic Sans MS" panose="030F0902030302020204" pitchFamily="66" charset="0"/>
            </a:endParaRPr>
          </a:p>
          <a:p>
            <a:pPr algn="just" eaLnBrk="1" hangingPunct="1">
              <a:spcBef>
                <a:spcPct val="0"/>
              </a:spcBef>
            </a:pPr>
            <a:r>
              <a:rPr lang="en-GB" altLang="en-US" sz="1800">
                <a:latin typeface="Comic Sans MS" panose="030F0902030302020204" pitchFamily="66" charset="0"/>
              </a:rPr>
              <a:t>How an individual dresses and what they wear does in no way gives anyone the right to sexually assault them. The blame always lies with the perpetrator of a sexual assault, NOT the victim.</a:t>
            </a:r>
          </a:p>
          <a:p>
            <a:pPr algn="just" eaLnBrk="1" hangingPunct="1">
              <a:spcBef>
                <a:spcPct val="0"/>
              </a:spcBef>
            </a:pPr>
            <a:endParaRPr lang="en-GB" altLang="en-US"/>
          </a:p>
        </p:txBody>
      </p:sp>
      <p:sp>
        <p:nvSpPr>
          <p:cNvPr id="19460" name="Slide Number Placeholder 3">
            <a:extLst>
              <a:ext uri="{FF2B5EF4-FFF2-40B4-BE49-F238E27FC236}">
                <a16:creationId xmlns:a16="http://schemas.microsoft.com/office/drawing/2014/main" id="{6BC9A9CB-7FC5-EB49-A5A7-F1846B6F86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CEACCB-81A4-5149-B2E8-5E31B5439DD4}" type="slidenum">
              <a:rPr lang="en-GB" altLang="en-US"/>
              <a:pPr eaLnBrk="1" hangingPunct="1"/>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49D7F87F-F787-8540-9650-A6A3284FAF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6A32489F-C875-2B4A-BB87-F6C49C895C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z="1800">
              <a:latin typeface="Comic Sans MS" panose="030F0902030302020204" pitchFamily="66" charset="0"/>
            </a:endParaRPr>
          </a:p>
          <a:p>
            <a:pPr eaLnBrk="1" hangingPunct="1">
              <a:spcBef>
                <a:spcPct val="0"/>
              </a:spcBef>
            </a:pPr>
            <a:endParaRPr lang="en-GB" altLang="en-US" sz="1800">
              <a:latin typeface="Comic Sans MS" panose="030F0902030302020204" pitchFamily="66" charset="0"/>
            </a:endParaRPr>
          </a:p>
          <a:p>
            <a:pPr algn="just" eaLnBrk="1" hangingPunct="1">
              <a:spcBef>
                <a:spcPct val="0"/>
              </a:spcBef>
            </a:pPr>
            <a:r>
              <a:rPr lang="en-GB" altLang="en-US" sz="1800">
                <a:latin typeface="Comic Sans MS" panose="030F0902030302020204" pitchFamily="66" charset="0"/>
              </a:rPr>
              <a:t>Expectations are often unrealistic due to farfetched portrayals of teenage relationships on TV and in films. Having sex for the first time is a very significant part of anyone’s life and isn’t something that should be rushed into.</a:t>
            </a:r>
          </a:p>
        </p:txBody>
      </p:sp>
      <p:sp>
        <p:nvSpPr>
          <p:cNvPr id="20484" name="Slide Number Placeholder 3">
            <a:extLst>
              <a:ext uri="{FF2B5EF4-FFF2-40B4-BE49-F238E27FC236}">
                <a16:creationId xmlns:a16="http://schemas.microsoft.com/office/drawing/2014/main" id="{22BC089A-82CF-954F-B30E-6481E47A09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A97F36-C51C-E147-A5FC-A40779D93F36}" type="slidenum">
              <a:rPr lang="en-GB" altLang="en-US"/>
              <a:pPr eaLnBrk="1" hangingPunct="1"/>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F1FF21F6-4BB4-EC4E-BD1A-11DCEB3E4EB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53841E9-0B2A-D342-984E-F0038AC853D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3E78E23-C5EE-904E-9586-40D11D04B976}"/>
              </a:ext>
            </a:extLst>
          </p:cNvPr>
          <p:cNvSpPr>
            <a:spLocks noGrp="1" noChangeArrowheads="1"/>
          </p:cNvSpPr>
          <p:nvPr>
            <p:ph type="sldNum" sz="quarter" idx="12"/>
          </p:nvPr>
        </p:nvSpPr>
        <p:spPr>
          <a:ln/>
        </p:spPr>
        <p:txBody>
          <a:bodyPr/>
          <a:lstStyle>
            <a:lvl1pPr>
              <a:defRPr/>
            </a:lvl1pPr>
          </a:lstStyle>
          <a:p>
            <a:fld id="{6F4052DC-3941-2149-9255-4D24C5EDD3D5}" type="slidenum">
              <a:rPr lang="en-GB" altLang="en-US"/>
              <a:pPr/>
              <a:t>‹#›</a:t>
            </a:fld>
            <a:endParaRPr lang="en-GB" altLang="en-US"/>
          </a:p>
        </p:txBody>
      </p:sp>
    </p:spTree>
    <p:extLst>
      <p:ext uri="{BB962C8B-B14F-4D97-AF65-F5344CB8AC3E}">
        <p14:creationId xmlns:p14="http://schemas.microsoft.com/office/powerpoint/2010/main" val="115018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400BDEC-795E-7C48-86B0-0F0C80971DD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6D610B5-5F6D-A049-9107-609ADFB470E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D226DF2-6B9A-424C-8BF9-731C6CFE807A}"/>
              </a:ext>
            </a:extLst>
          </p:cNvPr>
          <p:cNvSpPr>
            <a:spLocks noGrp="1" noChangeArrowheads="1"/>
          </p:cNvSpPr>
          <p:nvPr>
            <p:ph type="sldNum" sz="quarter" idx="12"/>
          </p:nvPr>
        </p:nvSpPr>
        <p:spPr>
          <a:ln/>
        </p:spPr>
        <p:txBody>
          <a:bodyPr/>
          <a:lstStyle>
            <a:lvl1pPr>
              <a:defRPr/>
            </a:lvl1pPr>
          </a:lstStyle>
          <a:p>
            <a:fld id="{CC1E8849-1F04-844E-A475-40756DAE5BAA}" type="slidenum">
              <a:rPr lang="en-GB" altLang="en-US"/>
              <a:pPr/>
              <a:t>‹#›</a:t>
            </a:fld>
            <a:endParaRPr lang="en-GB" altLang="en-US"/>
          </a:p>
        </p:txBody>
      </p:sp>
    </p:spTree>
    <p:extLst>
      <p:ext uri="{BB962C8B-B14F-4D97-AF65-F5344CB8AC3E}">
        <p14:creationId xmlns:p14="http://schemas.microsoft.com/office/powerpoint/2010/main" val="305193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659F594-CCB8-0A45-AEDD-E772EEA6965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1D19276-BE29-5840-BB3B-FE4C112E7B3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F17AB59-88FC-F14E-AA58-0789D3CCFD95}"/>
              </a:ext>
            </a:extLst>
          </p:cNvPr>
          <p:cNvSpPr>
            <a:spLocks noGrp="1" noChangeArrowheads="1"/>
          </p:cNvSpPr>
          <p:nvPr>
            <p:ph type="sldNum" sz="quarter" idx="12"/>
          </p:nvPr>
        </p:nvSpPr>
        <p:spPr>
          <a:ln/>
        </p:spPr>
        <p:txBody>
          <a:bodyPr/>
          <a:lstStyle>
            <a:lvl1pPr>
              <a:defRPr/>
            </a:lvl1pPr>
          </a:lstStyle>
          <a:p>
            <a:fld id="{643CE5D9-F261-5342-812A-605E9FA9641C}" type="slidenum">
              <a:rPr lang="en-GB" altLang="en-US"/>
              <a:pPr/>
              <a:t>‹#›</a:t>
            </a:fld>
            <a:endParaRPr lang="en-GB" altLang="en-US"/>
          </a:p>
        </p:txBody>
      </p:sp>
    </p:spTree>
    <p:extLst>
      <p:ext uri="{BB962C8B-B14F-4D97-AF65-F5344CB8AC3E}">
        <p14:creationId xmlns:p14="http://schemas.microsoft.com/office/powerpoint/2010/main" val="4130638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923FA4C8-D1F8-8345-8F4B-80F4786A3958}"/>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2A5CD68-436E-8E46-9493-2C32E1019F7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B637484-A0FB-B749-883D-4E9BAFBE9B29}"/>
              </a:ext>
            </a:extLst>
          </p:cNvPr>
          <p:cNvSpPr>
            <a:spLocks noGrp="1" noChangeArrowheads="1"/>
          </p:cNvSpPr>
          <p:nvPr>
            <p:ph type="sldNum" sz="quarter" idx="12"/>
          </p:nvPr>
        </p:nvSpPr>
        <p:spPr>
          <a:ln/>
        </p:spPr>
        <p:txBody>
          <a:bodyPr/>
          <a:lstStyle>
            <a:lvl1pPr>
              <a:defRPr/>
            </a:lvl1pPr>
          </a:lstStyle>
          <a:p>
            <a:fld id="{3913194E-31E3-DA41-8368-34146B858A09}" type="slidenum">
              <a:rPr lang="en-GB" altLang="en-US"/>
              <a:pPr/>
              <a:t>‹#›</a:t>
            </a:fld>
            <a:endParaRPr lang="en-GB" altLang="en-US"/>
          </a:p>
        </p:txBody>
      </p:sp>
    </p:spTree>
    <p:extLst>
      <p:ext uri="{BB962C8B-B14F-4D97-AF65-F5344CB8AC3E}">
        <p14:creationId xmlns:p14="http://schemas.microsoft.com/office/powerpoint/2010/main" val="1093998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DF1060A-40AE-FA40-B051-13656E7DFC9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8DAA911D-9F84-4D4B-91EE-C0026EECBA2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BFC1370-8227-2149-9066-3F29A17CDAAC}"/>
              </a:ext>
            </a:extLst>
          </p:cNvPr>
          <p:cNvSpPr>
            <a:spLocks noGrp="1" noChangeArrowheads="1"/>
          </p:cNvSpPr>
          <p:nvPr>
            <p:ph type="sldNum" sz="quarter" idx="12"/>
          </p:nvPr>
        </p:nvSpPr>
        <p:spPr>
          <a:ln/>
        </p:spPr>
        <p:txBody>
          <a:bodyPr/>
          <a:lstStyle>
            <a:lvl1pPr>
              <a:defRPr/>
            </a:lvl1pPr>
          </a:lstStyle>
          <a:p>
            <a:fld id="{919DB325-4F04-5D49-B6E2-FA3677EE23EC}" type="slidenum">
              <a:rPr lang="en-GB" altLang="en-US"/>
              <a:pPr/>
              <a:t>‹#›</a:t>
            </a:fld>
            <a:endParaRPr lang="en-GB" altLang="en-US"/>
          </a:p>
        </p:txBody>
      </p:sp>
    </p:spTree>
    <p:extLst>
      <p:ext uri="{BB962C8B-B14F-4D97-AF65-F5344CB8AC3E}">
        <p14:creationId xmlns:p14="http://schemas.microsoft.com/office/powerpoint/2010/main" val="76778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D67CAEF-9582-2243-A057-B671E8033CC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093A761-EDBB-3C41-9AFB-946D9995407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2B74E5D-8FC7-6044-B377-ADD940BEE707}"/>
              </a:ext>
            </a:extLst>
          </p:cNvPr>
          <p:cNvSpPr>
            <a:spLocks noGrp="1" noChangeArrowheads="1"/>
          </p:cNvSpPr>
          <p:nvPr>
            <p:ph type="sldNum" sz="quarter" idx="12"/>
          </p:nvPr>
        </p:nvSpPr>
        <p:spPr>
          <a:ln/>
        </p:spPr>
        <p:txBody>
          <a:bodyPr/>
          <a:lstStyle>
            <a:lvl1pPr>
              <a:defRPr/>
            </a:lvl1pPr>
          </a:lstStyle>
          <a:p>
            <a:fld id="{302A9C8F-7F32-8140-99D9-9E3828152E29}" type="slidenum">
              <a:rPr lang="en-GB" altLang="en-US"/>
              <a:pPr/>
              <a:t>‹#›</a:t>
            </a:fld>
            <a:endParaRPr lang="en-GB" altLang="en-US"/>
          </a:p>
        </p:txBody>
      </p:sp>
    </p:spTree>
    <p:extLst>
      <p:ext uri="{BB962C8B-B14F-4D97-AF65-F5344CB8AC3E}">
        <p14:creationId xmlns:p14="http://schemas.microsoft.com/office/powerpoint/2010/main" val="383835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69AC6303-6067-A046-A216-D52DD6356F1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4C7E2C1F-4DC2-C643-9FB4-315C879916C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5A946944-5781-E944-B28C-B0EBFC7DA903}"/>
              </a:ext>
            </a:extLst>
          </p:cNvPr>
          <p:cNvSpPr>
            <a:spLocks noGrp="1" noChangeArrowheads="1"/>
          </p:cNvSpPr>
          <p:nvPr>
            <p:ph type="sldNum" sz="quarter" idx="12"/>
          </p:nvPr>
        </p:nvSpPr>
        <p:spPr>
          <a:ln/>
        </p:spPr>
        <p:txBody>
          <a:bodyPr/>
          <a:lstStyle>
            <a:lvl1pPr>
              <a:defRPr/>
            </a:lvl1pPr>
          </a:lstStyle>
          <a:p>
            <a:fld id="{48377668-D615-7147-8C9F-2B463A5EBC3A}" type="slidenum">
              <a:rPr lang="en-GB" altLang="en-US"/>
              <a:pPr/>
              <a:t>‹#›</a:t>
            </a:fld>
            <a:endParaRPr lang="en-GB" altLang="en-US"/>
          </a:p>
        </p:txBody>
      </p:sp>
    </p:spTree>
    <p:extLst>
      <p:ext uri="{BB962C8B-B14F-4D97-AF65-F5344CB8AC3E}">
        <p14:creationId xmlns:p14="http://schemas.microsoft.com/office/powerpoint/2010/main" val="367708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20529BC-33F4-494C-B4A1-27E91FE18A88}"/>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829BC979-C0A4-1C41-8254-74A891A36C3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B87A189C-B8C6-FB48-B61A-93ED66879149}"/>
              </a:ext>
            </a:extLst>
          </p:cNvPr>
          <p:cNvSpPr>
            <a:spLocks noGrp="1" noChangeArrowheads="1"/>
          </p:cNvSpPr>
          <p:nvPr>
            <p:ph type="sldNum" sz="quarter" idx="12"/>
          </p:nvPr>
        </p:nvSpPr>
        <p:spPr>
          <a:ln/>
        </p:spPr>
        <p:txBody>
          <a:bodyPr/>
          <a:lstStyle>
            <a:lvl1pPr>
              <a:defRPr/>
            </a:lvl1pPr>
          </a:lstStyle>
          <a:p>
            <a:fld id="{CEECD30B-6E64-F342-9D23-2C0A0B7045BB}" type="slidenum">
              <a:rPr lang="en-GB" altLang="en-US"/>
              <a:pPr/>
              <a:t>‹#›</a:t>
            </a:fld>
            <a:endParaRPr lang="en-GB" altLang="en-US"/>
          </a:p>
        </p:txBody>
      </p:sp>
    </p:spTree>
    <p:extLst>
      <p:ext uri="{BB962C8B-B14F-4D97-AF65-F5344CB8AC3E}">
        <p14:creationId xmlns:p14="http://schemas.microsoft.com/office/powerpoint/2010/main" val="189884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0EAAB19-44C2-8848-B784-FE665F3B1A7D}"/>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19D33821-CF82-6149-A5A2-4407FC63CB0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52D15AD2-39A3-B04F-9F33-0CFBF42D6E1C}"/>
              </a:ext>
            </a:extLst>
          </p:cNvPr>
          <p:cNvSpPr>
            <a:spLocks noGrp="1" noChangeArrowheads="1"/>
          </p:cNvSpPr>
          <p:nvPr>
            <p:ph type="sldNum" sz="quarter" idx="12"/>
          </p:nvPr>
        </p:nvSpPr>
        <p:spPr>
          <a:ln/>
        </p:spPr>
        <p:txBody>
          <a:bodyPr/>
          <a:lstStyle>
            <a:lvl1pPr>
              <a:defRPr/>
            </a:lvl1pPr>
          </a:lstStyle>
          <a:p>
            <a:fld id="{41075850-A978-3C43-8022-34CF4FE50A86}" type="slidenum">
              <a:rPr lang="en-GB" altLang="en-US"/>
              <a:pPr/>
              <a:t>‹#›</a:t>
            </a:fld>
            <a:endParaRPr lang="en-GB" altLang="en-US"/>
          </a:p>
        </p:txBody>
      </p:sp>
    </p:spTree>
    <p:extLst>
      <p:ext uri="{BB962C8B-B14F-4D97-AF65-F5344CB8AC3E}">
        <p14:creationId xmlns:p14="http://schemas.microsoft.com/office/powerpoint/2010/main" val="3415484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8B3AE62-C0B6-C04B-99E0-C34A3349E024}"/>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9CC4EDB9-28A7-384D-8E4F-B5E15227641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3E13ECBC-B125-594A-B51E-0DB25090E6E9}"/>
              </a:ext>
            </a:extLst>
          </p:cNvPr>
          <p:cNvSpPr>
            <a:spLocks noGrp="1" noChangeArrowheads="1"/>
          </p:cNvSpPr>
          <p:nvPr>
            <p:ph type="sldNum" sz="quarter" idx="12"/>
          </p:nvPr>
        </p:nvSpPr>
        <p:spPr>
          <a:ln/>
        </p:spPr>
        <p:txBody>
          <a:bodyPr/>
          <a:lstStyle>
            <a:lvl1pPr>
              <a:defRPr/>
            </a:lvl1pPr>
          </a:lstStyle>
          <a:p>
            <a:fld id="{E521E4B7-0A6C-0847-933F-0C6AB4426419}" type="slidenum">
              <a:rPr lang="en-GB" altLang="en-US"/>
              <a:pPr/>
              <a:t>‹#›</a:t>
            </a:fld>
            <a:endParaRPr lang="en-GB" altLang="en-US"/>
          </a:p>
        </p:txBody>
      </p:sp>
    </p:spTree>
    <p:extLst>
      <p:ext uri="{BB962C8B-B14F-4D97-AF65-F5344CB8AC3E}">
        <p14:creationId xmlns:p14="http://schemas.microsoft.com/office/powerpoint/2010/main" val="318569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CA0AFB2-9C9E-8B44-860F-3B00B646EF6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1F7B583-6626-B64C-95EF-9B000F6E97B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81DA02C-8272-2749-866D-268E1CA0C289}"/>
              </a:ext>
            </a:extLst>
          </p:cNvPr>
          <p:cNvSpPr>
            <a:spLocks noGrp="1" noChangeArrowheads="1"/>
          </p:cNvSpPr>
          <p:nvPr>
            <p:ph type="sldNum" sz="quarter" idx="12"/>
          </p:nvPr>
        </p:nvSpPr>
        <p:spPr>
          <a:ln/>
        </p:spPr>
        <p:txBody>
          <a:bodyPr/>
          <a:lstStyle>
            <a:lvl1pPr>
              <a:defRPr/>
            </a:lvl1pPr>
          </a:lstStyle>
          <a:p>
            <a:fld id="{114226B3-A5A0-434E-9B10-2472ACBE9CCE}" type="slidenum">
              <a:rPr lang="en-GB" altLang="en-US"/>
              <a:pPr/>
              <a:t>‹#›</a:t>
            </a:fld>
            <a:endParaRPr lang="en-GB" altLang="en-US"/>
          </a:p>
        </p:txBody>
      </p:sp>
    </p:spTree>
    <p:extLst>
      <p:ext uri="{BB962C8B-B14F-4D97-AF65-F5344CB8AC3E}">
        <p14:creationId xmlns:p14="http://schemas.microsoft.com/office/powerpoint/2010/main" val="224774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493C373-7D5F-9348-946F-E8404AF4EB4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F42D32B8-5EF3-264C-9F1F-7BA709FE1D5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98F2F74-3F63-9041-8BD5-263CD74E85BC}"/>
              </a:ext>
            </a:extLst>
          </p:cNvPr>
          <p:cNvSpPr>
            <a:spLocks noGrp="1" noChangeArrowheads="1"/>
          </p:cNvSpPr>
          <p:nvPr>
            <p:ph type="sldNum" sz="quarter" idx="12"/>
          </p:nvPr>
        </p:nvSpPr>
        <p:spPr>
          <a:ln/>
        </p:spPr>
        <p:txBody>
          <a:bodyPr/>
          <a:lstStyle>
            <a:lvl1pPr>
              <a:defRPr/>
            </a:lvl1pPr>
          </a:lstStyle>
          <a:p>
            <a:fld id="{C2A60CFC-B2D1-7849-9801-1406937558E3}" type="slidenum">
              <a:rPr lang="en-GB" altLang="en-US"/>
              <a:pPr/>
              <a:t>‹#›</a:t>
            </a:fld>
            <a:endParaRPr lang="en-GB" altLang="en-US"/>
          </a:p>
        </p:txBody>
      </p:sp>
    </p:spTree>
    <p:extLst>
      <p:ext uri="{BB962C8B-B14F-4D97-AF65-F5344CB8AC3E}">
        <p14:creationId xmlns:p14="http://schemas.microsoft.com/office/powerpoint/2010/main" val="364164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2633E91-B1C0-1A4B-BA8E-1AF2702931E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BAD1E26C-282B-AE4E-8A22-7CA01345FAF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9A22DF42-1572-C541-9408-7C72E2AE50B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FBD3077B-1438-544E-9707-0D2C409FF6E5}"/>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a:extLst>
              <a:ext uri="{FF2B5EF4-FFF2-40B4-BE49-F238E27FC236}">
                <a16:creationId xmlns:a16="http://schemas.microsoft.com/office/drawing/2014/main" id="{1B50268A-7182-014E-ADBC-51A48410099A}"/>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E40327AC-D948-AA47-A5F8-C2A147B41A3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rd files SAFETY TEMPLATE LANDSCAPE A4">
            <a:extLst>
              <a:ext uri="{FF2B5EF4-FFF2-40B4-BE49-F238E27FC236}">
                <a16:creationId xmlns:a16="http://schemas.microsoft.com/office/drawing/2014/main" id="{1045BDF9-DA9A-2B40-993D-8FEB3D551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EA42F745-EDA5-834C-9A2E-CFDABAF0CA11}"/>
              </a:ext>
            </a:extLst>
          </p:cNvPr>
          <p:cNvSpPr>
            <a:spLocks noGrp="1" noChangeArrowheads="1"/>
          </p:cNvSpPr>
          <p:nvPr>
            <p:ph type="title"/>
          </p:nvPr>
        </p:nvSpPr>
        <p:spPr>
          <a:xfrm>
            <a:off x="457200" y="274638"/>
            <a:ext cx="7643813" cy="1143000"/>
          </a:xfrm>
        </p:spPr>
        <p:txBody>
          <a:bodyPr/>
          <a:lstStyle/>
          <a:p>
            <a:pPr eaLnBrk="1" hangingPunct="1"/>
            <a:r>
              <a:rPr lang="en-US" altLang="en-US">
                <a:latin typeface="Comic Sans MS" panose="030F0902030302020204" pitchFamily="66" charset="0"/>
              </a:rPr>
              <a:t>Statement 1</a:t>
            </a:r>
          </a:p>
        </p:txBody>
      </p:sp>
      <p:sp>
        <p:nvSpPr>
          <p:cNvPr id="3076" name="Rectangle 4">
            <a:extLst>
              <a:ext uri="{FF2B5EF4-FFF2-40B4-BE49-F238E27FC236}">
                <a16:creationId xmlns:a16="http://schemas.microsoft.com/office/drawing/2014/main" id="{B5C8FFF4-988A-F945-B3DA-B9D2B7784C5D}"/>
              </a:ext>
            </a:extLst>
          </p:cNvPr>
          <p:cNvSpPr>
            <a:spLocks noGrp="1" noChangeArrowheads="1"/>
          </p:cNvSpPr>
          <p:nvPr>
            <p:ph type="body" sz="half" idx="1"/>
          </p:nvPr>
        </p:nvSpPr>
        <p:spPr>
          <a:xfrm>
            <a:off x="755650" y="1628775"/>
            <a:ext cx="7416800" cy="3887788"/>
          </a:xfrm>
        </p:spPr>
        <p:txBody>
          <a:bodyPr/>
          <a:lstStyle/>
          <a:p>
            <a:pPr marL="0" indent="0" algn="ctr" eaLnBrk="1" hangingPunct="1">
              <a:buFontTx/>
              <a:buNone/>
              <a:defRPr/>
            </a:pPr>
            <a:endParaRPr lang="en-GB" sz="2800" dirty="0"/>
          </a:p>
          <a:p>
            <a:pPr marL="0" indent="0" algn="ctr" eaLnBrk="1" hangingPunct="1">
              <a:buFontTx/>
              <a:buNone/>
              <a:defRPr/>
            </a:pPr>
            <a:r>
              <a:rPr lang="en-GB" sz="4000" dirty="0">
                <a:latin typeface="Comic Sans MS" pitchFamily="66" charset="0"/>
              </a:rPr>
              <a:t>It’s ok for a boy to ‘expect to have sex with a girl’ if she has been ‘flirting’.</a:t>
            </a:r>
          </a:p>
          <a:p>
            <a:pPr eaLnBrk="1" hangingPunct="1">
              <a:defRPr/>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ord files SAFETY TEMPLATE LANDSCAPE A4">
            <a:extLst>
              <a:ext uri="{FF2B5EF4-FFF2-40B4-BE49-F238E27FC236}">
                <a16:creationId xmlns:a16="http://schemas.microsoft.com/office/drawing/2014/main" id="{4B43DE22-4A96-D240-A563-B545C928B4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a:extLst>
              <a:ext uri="{FF2B5EF4-FFF2-40B4-BE49-F238E27FC236}">
                <a16:creationId xmlns:a16="http://schemas.microsoft.com/office/drawing/2014/main" id="{D3D7CF8E-7E50-9744-BA5A-0331A7F8D0DB}"/>
              </a:ext>
            </a:extLst>
          </p:cNvPr>
          <p:cNvSpPr>
            <a:spLocks noGrp="1"/>
          </p:cNvSpPr>
          <p:nvPr>
            <p:ph type="title"/>
          </p:nvPr>
        </p:nvSpPr>
        <p:spPr/>
        <p:txBody>
          <a:bodyPr/>
          <a:lstStyle/>
          <a:p>
            <a:r>
              <a:rPr lang="en-GB" altLang="en-US">
                <a:latin typeface="Comic Sans MS" panose="030F0902030302020204" pitchFamily="66" charset="0"/>
              </a:rPr>
              <a:t>Statement 2</a:t>
            </a:r>
          </a:p>
        </p:txBody>
      </p:sp>
      <p:sp>
        <p:nvSpPr>
          <p:cNvPr id="3076" name="Content Placeholder 2">
            <a:extLst>
              <a:ext uri="{FF2B5EF4-FFF2-40B4-BE49-F238E27FC236}">
                <a16:creationId xmlns:a16="http://schemas.microsoft.com/office/drawing/2014/main" id="{3CD5D968-3CF1-234E-8375-6842996B0FD9}"/>
              </a:ext>
            </a:extLst>
          </p:cNvPr>
          <p:cNvSpPr>
            <a:spLocks noGrp="1"/>
          </p:cNvSpPr>
          <p:nvPr>
            <p:ph idx="1"/>
          </p:nvPr>
        </p:nvSpPr>
        <p:spPr>
          <a:xfrm>
            <a:off x="179388" y="1341438"/>
            <a:ext cx="8964612" cy="4597400"/>
          </a:xfrm>
        </p:spPr>
        <p:txBody>
          <a:bodyPr/>
          <a:lstStyle/>
          <a:p>
            <a:pPr marL="0" indent="0" algn="ctr">
              <a:buFontTx/>
              <a:buNone/>
            </a:pPr>
            <a:endParaRPr lang="en-GB" altLang="en-US"/>
          </a:p>
          <a:p>
            <a:pPr marL="0" indent="0" algn="ctr">
              <a:buFontTx/>
              <a:buNone/>
            </a:pPr>
            <a:r>
              <a:rPr lang="en-GB" altLang="en-US" sz="4000">
                <a:latin typeface="Comic Sans MS" panose="030F0902030302020204" pitchFamily="66" charset="0"/>
              </a:rPr>
              <a:t>It’s good to lose your</a:t>
            </a:r>
          </a:p>
          <a:p>
            <a:pPr marL="0" indent="0" algn="ctr">
              <a:buFontTx/>
              <a:buNone/>
            </a:pPr>
            <a:r>
              <a:rPr lang="en-GB" altLang="en-US" sz="4000">
                <a:latin typeface="Comic Sans MS" panose="030F0902030302020204" pitchFamily="66" charset="0"/>
              </a:rPr>
              <a:t> virginity when you’re a</a:t>
            </a:r>
          </a:p>
          <a:p>
            <a:pPr marL="0" indent="0" algn="ctr">
              <a:buFontTx/>
              <a:buNone/>
            </a:pPr>
            <a:r>
              <a:rPr lang="en-GB" altLang="en-US" sz="4000">
                <a:latin typeface="Comic Sans MS" panose="030F0902030302020204" pitchFamily="66" charset="0"/>
              </a:rPr>
              <a:t> teenager.</a:t>
            </a:r>
          </a:p>
          <a:p>
            <a:pPr marL="0" indent="0">
              <a:buFontTx/>
              <a:buNone/>
            </a:pPr>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rd files SAFETY TEMPLATE LANDSCAPE A4">
            <a:extLst>
              <a:ext uri="{FF2B5EF4-FFF2-40B4-BE49-F238E27FC236}">
                <a16:creationId xmlns:a16="http://schemas.microsoft.com/office/drawing/2014/main" id="{AEE13528-9B53-6740-AC5C-C4C4072016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a:extLst>
              <a:ext uri="{FF2B5EF4-FFF2-40B4-BE49-F238E27FC236}">
                <a16:creationId xmlns:a16="http://schemas.microsoft.com/office/drawing/2014/main" id="{9F2123C2-7E6B-8345-AC82-8E0D5700D500}"/>
              </a:ext>
            </a:extLst>
          </p:cNvPr>
          <p:cNvSpPr>
            <a:spLocks noGrp="1"/>
          </p:cNvSpPr>
          <p:nvPr>
            <p:ph type="title"/>
          </p:nvPr>
        </p:nvSpPr>
        <p:spPr/>
        <p:txBody>
          <a:bodyPr/>
          <a:lstStyle/>
          <a:p>
            <a:r>
              <a:rPr lang="en-GB" altLang="en-US">
                <a:latin typeface="Comic Sans MS" panose="030F0902030302020204" pitchFamily="66" charset="0"/>
              </a:rPr>
              <a:t>Statement 3</a:t>
            </a:r>
          </a:p>
        </p:txBody>
      </p:sp>
      <p:sp>
        <p:nvSpPr>
          <p:cNvPr id="4100" name="Content Placeholder 2">
            <a:extLst>
              <a:ext uri="{FF2B5EF4-FFF2-40B4-BE49-F238E27FC236}">
                <a16:creationId xmlns:a16="http://schemas.microsoft.com/office/drawing/2014/main" id="{4DE6E165-0DDE-F848-B1F5-F5549E53AE03}"/>
              </a:ext>
            </a:extLst>
          </p:cNvPr>
          <p:cNvSpPr>
            <a:spLocks noGrp="1"/>
          </p:cNvSpPr>
          <p:nvPr>
            <p:ph idx="1"/>
          </p:nvPr>
        </p:nvSpPr>
        <p:spPr>
          <a:xfrm>
            <a:off x="611188" y="1484313"/>
            <a:ext cx="8004175" cy="4641850"/>
          </a:xfrm>
        </p:spPr>
        <p:txBody>
          <a:bodyPr/>
          <a:lstStyle/>
          <a:p>
            <a:pPr marL="0" indent="0" algn="ctr">
              <a:buFontTx/>
              <a:buNone/>
            </a:pPr>
            <a:endParaRPr lang="en-GB" altLang="en-US"/>
          </a:p>
          <a:p>
            <a:pPr marL="0" indent="0" algn="ctr">
              <a:buFontTx/>
              <a:buNone/>
            </a:pPr>
            <a:r>
              <a:rPr lang="en-GB" altLang="en-US" sz="4000">
                <a:latin typeface="Comic Sans MS" panose="030F0902030302020204" pitchFamily="66" charset="0"/>
              </a:rPr>
              <a:t>Nobody should touch you in</a:t>
            </a:r>
          </a:p>
          <a:p>
            <a:pPr marL="0" indent="0" algn="ctr">
              <a:buFontTx/>
              <a:buNone/>
            </a:pPr>
            <a:r>
              <a:rPr lang="en-GB" altLang="en-US" sz="4000">
                <a:latin typeface="Comic Sans MS" panose="030F0902030302020204" pitchFamily="66" charset="0"/>
              </a:rPr>
              <a:t> a sexual way without your consent.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ord files SAFETY TEMPLATE LANDSCAPE A4">
            <a:extLst>
              <a:ext uri="{FF2B5EF4-FFF2-40B4-BE49-F238E27FC236}">
                <a16:creationId xmlns:a16="http://schemas.microsoft.com/office/drawing/2014/main" id="{1A11B261-75D0-AC4B-BEF0-2D2C18630B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4921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1">
            <a:extLst>
              <a:ext uri="{FF2B5EF4-FFF2-40B4-BE49-F238E27FC236}">
                <a16:creationId xmlns:a16="http://schemas.microsoft.com/office/drawing/2014/main" id="{66A8D61D-85A3-B246-ABE4-2A85BEF7EA1F}"/>
              </a:ext>
            </a:extLst>
          </p:cNvPr>
          <p:cNvSpPr>
            <a:spLocks noGrp="1"/>
          </p:cNvSpPr>
          <p:nvPr>
            <p:ph type="title"/>
          </p:nvPr>
        </p:nvSpPr>
        <p:spPr/>
        <p:txBody>
          <a:bodyPr/>
          <a:lstStyle/>
          <a:p>
            <a:r>
              <a:rPr lang="en-GB" altLang="en-US">
                <a:latin typeface="Comic Sans MS" panose="030F0902030302020204" pitchFamily="66" charset="0"/>
              </a:rPr>
              <a:t>Statement 4</a:t>
            </a:r>
          </a:p>
        </p:txBody>
      </p:sp>
      <p:sp>
        <p:nvSpPr>
          <p:cNvPr id="5124" name="Content Placeholder 2">
            <a:extLst>
              <a:ext uri="{FF2B5EF4-FFF2-40B4-BE49-F238E27FC236}">
                <a16:creationId xmlns:a16="http://schemas.microsoft.com/office/drawing/2014/main" id="{C4AC3804-85FF-CA42-B563-5BEAED6C08A3}"/>
              </a:ext>
            </a:extLst>
          </p:cNvPr>
          <p:cNvSpPr>
            <a:spLocks noGrp="1"/>
          </p:cNvSpPr>
          <p:nvPr>
            <p:ph idx="1"/>
          </p:nvPr>
        </p:nvSpPr>
        <p:spPr>
          <a:xfrm>
            <a:off x="539750" y="1412875"/>
            <a:ext cx="8147050" cy="4713288"/>
          </a:xfrm>
        </p:spPr>
        <p:txBody>
          <a:bodyPr/>
          <a:lstStyle/>
          <a:p>
            <a:pPr marL="0" indent="0">
              <a:buFontTx/>
              <a:buNone/>
            </a:pPr>
            <a:endParaRPr lang="en-GB" altLang="en-US" sz="4000">
              <a:latin typeface="Comic Sans MS" panose="030F0902030302020204" pitchFamily="66" charset="0"/>
            </a:endParaRPr>
          </a:p>
          <a:p>
            <a:pPr marL="0" indent="0" algn="ctr">
              <a:buFontTx/>
              <a:buNone/>
            </a:pPr>
            <a:r>
              <a:rPr lang="en-GB" altLang="en-US" sz="4000">
                <a:latin typeface="Comic Sans MS" panose="030F0902030302020204" pitchFamily="66" charset="0"/>
              </a:rPr>
              <a:t>Most young people are </a:t>
            </a:r>
          </a:p>
          <a:p>
            <a:pPr marL="0" indent="0" algn="ctr">
              <a:buFontTx/>
              <a:buNone/>
            </a:pPr>
            <a:r>
              <a:rPr lang="en-GB" altLang="en-US" sz="4000">
                <a:latin typeface="Comic Sans MS" panose="030F0902030302020204" pitchFamily="66" charset="0"/>
              </a:rPr>
              <a:t>sexually active.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Word files SAFETY TEMPLATE LANDSCAPE A4">
            <a:extLst>
              <a:ext uri="{FF2B5EF4-FFF2-40B4-BE49-F238E27FC236}">
                <a16:creationId xmlns:a16="http://schemas.microsoft.com/office/drawing/2014/main" id="{8ED31B3F-A76B-F347-BF6A-2B7542D0AC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a:extLst>
              <a:ext uri="{FF2B5EF4-FFF2-40B4-BE49-F238E27FC236}">
                <a16:creationId xmlns:a16="http://schemas.microsoft.com/office/drawing/2014/main" id="{213038E2-EDD1-5E46-8CEA-9265537F4092}"/>
              </a:ext>
            </a:extLst>
          </p:cNvPr>
          <p:cNvSpPr>
            <a:spLocks noGrp="1"/>
          </p:cNvSpPr>
          <p:nvPr>
            <p:ph type="title"/>
          </p:nvPr>
        </p:nvSpPr>
        <p:spPr/>
        <p:txBody>
          <a:bodyPr/>
          <a:lstStyle/>
          <a:p>
            <a:r>
              <a:rPr lang="en-GB" altLang="en-US">
                <a:latin typeface="Comic Sans MS" panose="030F0902030302020204" pitchFamily="66" charset="0"/>
              </a:rPr>
              <a:t>Statement 5</a:t>
            </a:r>
          </a:p>
        </p:txBody>
      </p:sp>
      <p:sp>
        <p:nvSpPr>
          <p:cNvPr id="3" name="Content Placeholder 2">
            <a:extLst>
              <a:ext uri="{FF2B5EF4-FFF2-40B4-BE49-F238E27FC236}">
                <a16:creationId xmlns:a16="http://schemas.microsoft.com/office/drawing/2014/main" id="{34701BAF-EE8A-B34B-B7E9-931A5BC3680C}"/>
              </a:ext>
            </a:extLst>
          </p:cNvPr>
          <p:cNvSpPr>
            <a:spLocks noGrp="1"/>
          </p:cNvSpPr>
          <p:nvPr>
            <p:ph idx="1"/>
          </p:nvPr>
        </p:nvSpPr>
        <p:spPr>
          <a:xfrm>
            <a:off x="-396875" y="1268413"/>
            <a:ext cx="9742488" cy="4814887"/>
          </a:xfrm>
        </p:spPr>
        <p:txBody>
          <a:bodyPr/>
          <a:lstStyle/>
          <a:p>
            <a:pPr>
              <a:defRPr/>
            </a:pPr>
            <a:endParaRPr lang="en-GB" dirty="0"/>
          </a:p>
          <a:p>
            <a:pPr marL="0" indent="0" algn="ctr">
              <a:buFontTx/>
              <a:buNone/>
              <a:defRPr/>
            </a:pPr>
            <a:r>
              <a:rPr lang="en-GB" sz="4000" dirty="0">
                <a:latin typeface="Comic Sans MS" pitchFamily="66" charset="0"/>
              </a:rPr>
              <a:t>Pulling a girl’s bra strap is </a:t>
            </a:r>
          </a:p>
          <a:p>
            <a:pPr marL="0" indent="0" algn="ctr">
              <a:buFontTx/>
              <a:buNone/>
              <a:defRPr/>
            </a:pPr>
            <a:r>
              <a:rPr lang="en-GB" sz="4000" dirty="0">
                <a:latin typeface="Comic Sans MS" pitchFamily="66" charset="0"/>
              </a:rPr>
              <a:t>just a bit of harmless fun.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ord files SAFETY TEMPLATE LANDSCAPE A4">
            <a:extLst>
              <a:ext uri="{FF2B5EF4-FFF2-40B4-BE49-F238E27FC236}">
                <a16:creationId xmlns:a16="http://schemas.microsoft.com/office/drawing/2014/main" id="{AF56C7F2-66D1-0E4C-9105-32DC60E3E2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a:extLst>
              <a:ext uri="{FF2B5EF4-FFF2-40B4-BE49-F238E27FC236}">
                <a16:creationId xmlns:a16="http://schemas.microsoft.com/office/drawing/2014/main" id="{6644D534-B7F2-094C-B679-B7890F1389B3}"/>
              </a:ext>
            </a:extLst>
          </p:cNvPr>
          <p:cNvSpPr>
            <a:spLocks noGrp="1"/>
          </p:cNvSpPr>
          <p:nvPr>
            <p:ph type="title"/>
          </p:nvPr>
        </p:nvSpPr>
        <p:spPr/>
        <p:txBody>
          <a:bodyPr/>
          <a:lstStyle/>
          <a:p>
            <a:r>
              <a:rPr lang="en-GB" altLang="en-US">
                <a:latin typeface="Comic Sans MS" panose="030F0902030302020204" pitchFamily="66" charset="0"/>
              </a:rPr>
              <a:t>Statement 6</a:t>
            </a:r>
          </a:p>
        </p:txBody>
      </p:sp>
      <p:sp>
        <p:nvSpPr>
          <p:cNvPr id="7172" name="Content Placeholder 2">
            <a:extLst>
              <a:ext uri="{FF2B5EF4-FFF2-40B4-BE49-F238E27FC236}">
                <a16:creationId xmlns:a16="http://schemas.microsoft.com/office/drawing/2014/main" id="{08453AE5-6385-E04C-BABE-98B2D370E3B4}"/>
              </a:ext>
            </a:extLst>
          </p:cNvPr>
          <p:cNvSpPr>
            <a:spLocks noGrp="1"/>
          </p:cNvSpPr>
          <p:nvPr>
            <p:ph idx="1"/>
          </p:nvPr>
        </p:nvSpPr>
        <p:spPr>
          <a:xfrm>
            <a:off x="684213" y="1557338"/>
            <a:ext cx="8002587" cy="4568825"/>
          </a:xfrm>
        </p:spPr>
        <p:txBody>
          <a:bodyPr/>
          <a:lstStyle/>
          <a:p>
            <a:pPr marL="0" indent="0">
              <a:buFontTx/>
              <a:buNone/>
            </a:pPr>
            <a:endParaRPr lang="en-GB" altLang="en-US" sz="4000">
              <a:latin typeface="Comic Sans MS" panose="030F0902030302020204" pitchFamily="66" charset="0"/>
            </a:endParaRPr>
          </a:p>
          <a:p>
            <a:pPr marL="0" indent="0" algn="ctr">
              <a:buFontTx/>
              <a:buNone/>
            </a:pPr>
            <a:r>
              <a:rPr lang="en-GB" altLang="en-US" sz="4000">
                <a:latin typeface="Comic Sans MS" panose="030F0902030302020204" pitchFamily="66" charset="0"/>
              </a:rPr>
              <a:t>It’s not easy to talk to your partner about sex.</a:t>
            </a:r>
          </a:p>
          <a:p>
            <a:pPr marL="0" indent="0">
              <a:buFontTx/>
              <a:buNone/>
            </a:pPr>
            <a:endParaRPr lang="en-GB" altLang="en-US" sz="4000">
              <a:latin typeface="Comic Sans MS" panose="030F09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Word files SAFETY TEMPLATE LANDSCAPE A4">
            <a:extLst>
              <a:ext uri="{FF2B5EF4-FFF2-40B4-BE49-F238E27FC236}">
                <a16:creationId xmlns:a16="http://schemas.microsoft.com/office/drawing/2014/main" id="{00BF9640-BB69-8044-977B-05BEB46D37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a:extLst>
              <a:ext uri="{FF2B5EF4-FFF2-40B4-BE49-F238E27FC236}">
                <a16:creationId xmlns:a16="http://schemas.microsoft.com/office/drawing/2014/main" id="{E2F3585C-ED3E-8B43-806B-CC3F8E5B57FC}"/>
              </a:ext>
            </a:extLst>
          </p:cNvPr>
          <p:cNvSpPr>
            <a:spLocks noGrp="1"/>
          </p:cNvSpPr>
          <p:nvPr>
            <p:ph type="title"/>
          </p:nvPr>
        </p:nvSpPr>
        <p:spPr/>
        <p:txBody>
          <a:bodyPr/>
          <a:lstStyle/>
          <a:p>
            <a:r>
              <a:rPr lang="en-GB" altLang="en-US">
                <a:latin typeface="Comic Sans MS" panose="030F0902030302020204" pitchFamily="66" charset="0"/>
              </a:rPr>
              <a:t>Statement 7</a:t>
            </a:r>
          </a:p>
        </p:txBody>
      </p:sp>
      <p:sp>
        <p:nvSpPr>
          <p:cNvPr id="8196" name="Content Placeholder 2">
            <a:extLst>
              <a:ext uri="{FF2B5EF4-FFF2-40B4-BE49-F238E27FC236}">
                <a16:creationId xmlns:a16="http://schemas.microsoft.com/office/drawing/2014/main" id="{4602224D-3B69-E64F-BF2E-245BC886E15C}"/>
              </a:ext>
            </a:extLst>
          </p:cNvPr>
          <p:cNvSpPr>
            <a:spLocks noGrp="1"/>
          </p:cNvSpPr>
          <p:nvPr>
            <p:ph idx="1"/>
          </p:nvPr>
        </p:nvSpPr>
        <p:spPr>
          <a:xfrm>
            <a:off x="-107950" y="1268413"/>
            <a:ext cx="8393113" cy="4713287"/>
          </a:xfrm>
        </p:spPr>
        <p:txBody>
          <a:bodyPr/>
          <a:lstStyle/>
          <a:p>
            <a:pPr marL="914400" lvl="2" indent="0">
              <a:buFontTx/>
              <a:buNone/>
            </a:pPr>
            <a:endParaRPr lang="en-GB" altLang="en-US" sz="4000">
              <a:latin typeface="Comic Sans MS" panose="030F0902030302020204" pitchFamily="66" charset="0"/>
            </a:endParaRPr>
          </a:p>
          <a:p>
            <a:pPr marL="914400" lvl="2" indent="0" algn="ctr">
              <a:buFontTx/>
              <a:buNone/>
            </a:pPr>
            <a:r>
              <a:rPr lang="en-GB" altLang="en-US" sz="4000">
                <a:latin typeface="Comic Sans MS" panose="030F0902030302020204" pitchFamily="66" charset="0"/>
              </a:rPr>
              <a:t>It’s really important to </a:t>
            </a:r>
          </a:p>
          <a:p>
            <a:pPr marL="914400" lvl="2" indent="0" algn="ctr">
              <a:buFontTx/>
              <a:buNone/>
            </a:pPr>
            <a:r>
              <a:rPr lang="en-GB" altLang="en-US" sz="4000">
                <a:latin typeface="Comic Sans MS" panose="030F0902030302020204" pitchFamily="66" charset="0"/>
              </a:rPr>
              <a:t>know your personal boundaries.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Word files SAFETY TEMPLATE LANDSCAPE A4">
            <a:extLst>
              <a:ext uri="{FF2B5EF4-FFF2-40B4-BE49-F238E27FC236}">
                <a16:creationId xmlns:a16="http://schemas.microsoft.com/office/drawing/2014/main" id="{2E125D59-0D71-3A4A-BA33-78F9E53265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a:extLst>
              <a:ext uri="{FF2B5EF4-FFF2-40B4-BE49-F238E27FC236}">
                <a16:creationId xmlns:a16="http://schemas.microsoft.com/office/drawing/2014/main" id="{4FCE690C-E0B1-4744-9D88-893B18BADB65}"/>
              </a:ext>
            </a:extLst>
          </p:cNvPr>
          <p:cNvSpPr>
            <a:spLocks noGrp="1"/>
          </p:cNvSpPr>
          <p:nvPr>
            <p:ph type="title"/>
          </p:nvPr>
        </p:nvSpPr>
        <p:spPr/>
        <p:txBody>
          <a:bodyPr/>
          <a:lstStyle/>
          <a:p>
            <a:r>
              <a:rPr lang="en-GB" altLang="en-US"/>
              <a:t>Statement 8</a:t>
            </a:r>
          </a:p>
        </p:txBody>
      </p:sp>
      <p:sp>
        <p:nvSpPr>
          <p:cNvPr id="9220" name="Content Placeholder 2">
            <a:extLst>
              <a:ext uri="{FF2B5EF4-FFF2-40B4-BE49-F238E27FC236}">
                <a16:creationId xmlns:a16="http://schemas.microsoft.com/office/drawing/2014/main" id="{4F719CFA-579D-134E-B335-88FFC44E8F02}"/>
              </a:ext>
            </a:extLst>
          </p:cNvPr>
          <p:cNvSpPr>
            <a:spLocks noGrp="1"/>
          </p:cNvSpPr>
          <p:nvPr>
            <p:ph idx="1"/>
          </p:nvPr>
        </p:nvSpPr>
        <p:spPr>
          <a:xfrm>
            <a:off x="-396875" y="1412875"/>
            <a:ext cx="9083675" cy="4713288"/>
          </a:xfrm>
        </p:spPr>
        <p:txBody>
          <a:bodyPr/>
          <a:lstStyle/>
          <a:p>
            <a:pPr marL="0" indent="0">
              <a:buFontTx/>
              <a:buNone/>
            </a:pPr>
            <a:r>
              <a:rPr lang="en-GB" altLang="en-US"/>
              <a:t>  </a:t>
            </a:r>
          </a:p>
          <a:p>
            <a:pPr marL="0" indent="0" algn="ctr">
              <a:buFontTx/>
              <a:buNone/>
            </a:pPr>
            <a:r>
              <a:rPr lang="en-GB" altLang="en-US"/>
              <a:t>      </a:t>
            </a:r>
            <a:r>
              <a:rPr lang="en-GB" altLang="en-US" sz="4000">
                <a:latin typeface="Comic Sans MS" panose="030F0902030302020204" pitchFamily="66" charset="0"/>
              </a:rPr>
              <a:t>Girls that wear short skirts</a:t>
            </a:r>
          </a:p>
          <a:p>
            <a:pPr marL="0" indent="0" algn="ctr">
              <a:buFontTx/>
              <a:buNone/>
            </a:pPr>
            <a:r>
              <a:rPr lang="en-GB" altLang="en-US" sz="4000">
                <a:latin typeface="Comic Sans MS" panose="030F0902030302020204" pitchFamily="66" charset="0"/>
              </a:rPr>
              <a:t>      and revealing are ‘asking’ for</a:t>
            </a:r>
          </a:p>
          <a:p>
            <a:pPr marL="0" indent="0" algn="ctr">
              <a:buFontTx/>
              <a:buNone/>
            </a:pPr>
            <a:r>
              <a:rPr lang="en-GB" altLang="en-US" sz="4000">
                <a:latin typeface="Comic Sans MS" panose="030F0902030302020204" pitchFamily="66" charset="0"/>
              </a:rPr>
              <a:t>    it.</a:t>
            </a:r>
          </a:p>
          <a:p>
            <a:pPr marL="0" indent="0">
              <a:buFontTx/>
              <a:buNone/>
            </a:pPr>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Word files SAFETY TEMPLATE LANDSCAPE A4">
            <a:extLst>
              <a:ext uri="{FF2B5EF4-FFF2-40B4-BE49-F238E27FC236}">
                <a16:creationId xmlns:a16="http://schemas.microsoft.com/office/drawing/2014/main" id="{B53B3508-F699-184E-B013-C15F55CB02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a:extLst>
              <a:ext uri="{FF2B5EF4-FFF2-40B4-BE49-F238E27FC236}">
                <a16:creationId xmlns:a16="http://schemas.microsoft.com/office/drawing/2014/main" id="{250C0D09-B782-C247-8705-F714A6C0AED6}"/>
              </a:ext>
            </a:extLst>
          </p:cNvPr>
          <p:cNvSpPr>
            <a:spLocks noGrp="1"/>
          </p:cNvSpPr>
          <p:nvPr>
            <p:ph type="title"/>
          </p:nvPr>
        </p:nvSpPr>
        <p:spPr/>
        <p:txBody>
          <a:bodyPr/>
          <a:lstStyle/>
          <a:p>
            <a:r>
              <a:rPr lang="en-GB" altLang="en-US" sz="4000">
                <a:latin typeface="Comic Sans MS" panose="030F0902030302020204" pitchFamily="66" charset="0"/>
              </a:rPr>
              <a:t>Statement 9</a:t>
            </a:r>
          </a:p>
        </p:txBody>
      </p:sp>
      <p:sp>
        <p:nvSpPr>
          <p:cNvPr id="10244" name="Content Placeholder 2">
            <a:extLst>
              <a:ext uri="{FF2B5EF4-FFF2-40B4-BE49-F238E27FC236}">
                <a16:creationId xmlns:a16="http://schemas.microsoft.com/office/drawing/2014/main" id="{51949627-5FAB-7940-8FDB-F64EAD022256}"/>
              </a:ext>
            </a:extLst>
          </p:cNvPr>
          <p:cNvSpPr>
            <a:spLocks noGrp="1"/>
          </p:cNvSpPr>
          <p:nvPr>
            <p:ph idx="1"/>
          </p:nvPr>
        </p:nvSpPr>
        <p:spPr/>
        <p:txBody>
          <a:bodyPr/>
          <a:lstStyle/>
          <a:p>
            <a:pPr marL="0" indent="0">
              <a:buFontTx/>
              <a:buNone/>
            </a:pPr>
            <a:r>
              <a:rPr lang="en-GB" altLang="en-US"/>
              <a:t>     </a:t>
            </a:r>
            <a:endParaRPr lang="en-GB" altLang="en-US" sz="4000">
              <a:latin typeface="Comic Sans MS" panose="030F0902030302020204" pitchFamily="66" charset="0"/>
            </a:endParaRPr>
          </a:p>
          <a:p>
            <a:pPr marL="0" indent="0" algn="ctr">
              <a:buFontTx/>
              <a:buNone/>
            </a:pPr>
            <a:r>
              <a:rPr lang="en-GB" altLang="en-US" sz="4000">
                <a:latin typeface="Comic Sans MS" panose="030F0902030302020204" pitchFamily="66" charset="0"/>
              </a:rPr>
              <a:t>  Sexual risk-taking is just a </a:t>
            </a:r>
          </a:p>
          <a:p>
            <a:pPr marL="0" indent="0" algn="ctr">
              <a:buFontTx/>
              <a:buNone/>
            </a:pPr>
            <a:r>
              <a:rPr lang="en-GB" altLang="en-US" sz="4000">
                <a:latin typeface="Comic Sans MS" panose="030F0902030302020204" pitchFamily="66" charset="0"/>
              </a:rPr>
              <a:t>  normal part of being a </a:t>
            </a:r>
          </a:p>
          <a:p>
            <a:pPr marL="0" indent="0" algn="ctr">
              <a:buFontTx/>
              <a:buNone/>
            </a:pPr>
            <a:r>
              <a:rPr lang="en-GB" altLang="en-US" sz="4000">
                <a:latin typeface="Comic Sans MS" panose="030F0902030302020204" pitchFamily="66" charset="0"/>
              </a:rPr>
              <a:t>  teenager.</a:t>
            </a:r>
          </a:p>
          <a:p>
            <a:pPr marL="0" indent="0">
              <a:buFontTx/>
              <a:buNone/>
            </a:pPr>
            <a:endParaRPr lang="en-GB"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472</Words>
  <Application>Microsoft Macintosh PowerPoint</Application>
  <PresentationFormat>On-screen Show (4:3)</PresentationFormat>
  <Paragraphs>78</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Comic Sans MS</vt:lpstr>
      <vt:lpstr>Default Design</vt:lpstr>
      <vt:lpstr>Statement 1</vt:lpstr>
      <vt:lpstr>Statement 2</vt:lpstr>
      <vt:lpstr>Statement 3</vt:lpstr>
      <vt:lpstr>Statement 4</vt:lpstr>
      <vt:lpstr>Statement 5</vt:lpstr>
      <vt:lpstr>Statement 6</vt:lpstr>
      <vt:lpstr>Statement 7</vt:lpstr>
      <vt:lpstr>Statement 8</vt:lpstr>
      <vt:lpstr>Statement 9</vt:lpstr>
    </vt:vector>
  </TitlesOfParts>
  <Company>Schools Liason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Schools Liason</dc:creator>
  <cp:lastModifiedBy>Andy Holland</cp:lastModifiedBy>
  <cp:revision>62</cp:revision>
  <dcterms:created xsi:type="dcterms:W3CDTF">2012-04-30T13:27:46Z</dcterms:created>
  <dcterms:modified xsi:type="dcterms:W3CDTF">2022-03-03T08:46:42Z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480fde1a-8e25-4b09-84e7-50ed7c39b02e</vt:lpwstr>
  </property>
  <property fmtid="{D5CDD505-2E9C-101B-9397-08002B2CF9AE}" pid="3" name="SWPIL">
    <vt:lpwstr>NOT PROTECTIVELY MARKED</vt:lpwstr>
  </property>
  <property fmtid="{D5CDD505-2E9C-101B-9397-08002B2CF9AE}" pid="4" name="SWPVNV">
    <vt:lpwstr>No Visual Mark</vt:lpwstr>
  </property>
</Properties>
</file>