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7" r:id="rId5"/>
    <p:sldId id="257" r:id="rId6"/>
    <p:sldId id="259" r:id="rId7"/>
    <p:sldId id="260" r:id="rId8"/>
    <p:sldId id="261" r:id="rId9"/>
    <p:sldId id="262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86386" autoAdjust="0"/>
  </p:normalViewPr>
  <p:slideViewPr>
    <p:cSldViewPr snapToGrid="0" snapToObjects="1">
      <p:cViewPr varScale="1">
        <p:scale>
          <a:sx n="98" d="100"/>
          <a:sy n="98" d="100"/>
        </p:scale>
        <p:origin x="184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AD202-E08B-7146-88BB-66CB76E8AA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Picture 7" descr="Z:\Google Drive\Logos\Welsh_Government_Logo_Black-RENDERED.png">
            <a:extLst>
              <a:ext uri="{FF2B5EF4-FFF2-40B4-BE49-F238E27FC236}">
                <a16:creationId xmlns:a16="http://schemas.microsoft.com/office/drawing/2014/main" id="{F76FD12A-D6A7-4C46-89C8-3D9FFBE27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Z:\Downloads\images\Crest_DPP_300.png">
            <a:extLst>
              <a:ext uri="{FF2B5EF4-FFF2-40B4-BE49-F238E27FC236}">
                <a16:creationId xmlns:a16="http://schemas.microsoft.com/office/drawing/2014/main" id="{705944DF-DDF2-3D44-B5C0-B09CC10E3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:\Downloads\images\Crest_GWP_300.png">
            <a:extLst>
              <a:ext uri="{FF2B5EF4-FFF2-40B4-BE49-F238E27FC236}">
                <a16:creationId xmlns:a16="http://schemas.microsoft.com/office/drawing/2014/main" id="{EBC1E940-71BE-D048-BDC5-FC13B16B0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Z:\Downloads\images\Crest_NWP_300.png">
            <a:extLst>
              <a:ext uri="{FF2B5EF4-FFF2-40B4-BE49-F238E27FC236}">
                <a16:creationId xmlns:a16="http://schemas.microsoft.com/office/drawing/2014/main" id="{3384BB33-9BE3-494E-8C24-2C54160A5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:\Downloads\images\Crest_SWP_300.png">
            <a:extLst>
              <a:ext uri="{FF2B5EF4-FFF2-40B4-BE49-F238E27FC236}">
                <a16:creationId xmlns:a16="http://schemas.microsoft.com/office/drawing/2014/main" id="{9EF4F712-558F-CA4A-AD72-3A66297F5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DEA179-2F87-7D44-9BCE-F3121E74F4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8183E-30B0-394B-8420-335C49FC68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5447ED3B-7CF3-9E4E-9568-3A788FC028A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9734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10AE7D1-6754-474F-8D4A-A133102F4C7D}" type="datetimeFigureOut">
              <a:rPr lang="en-GB" smtClean="0"/>
              <a:pPr/>
              <a:t>13/03/2023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4BA0BEB8-FF74-1A46-B145-BC8D37F992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+mj-lt"/>
              </a:rPr>
              <a:t>Hawlfraint Heddlu Gwent 2023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+mj-lt"/>
              </a:rPr>
              <a:t>© Gwent Police Copyright 2023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82" r:id="rId6"/>
    <p:sldLayoutId id="2147483655" r:id="rId7"/>
    <p:sldLayoutId id="2147483650" r:id="rId8"/>
    <p:sldLayoutId id="2147483652" r:id="rId9"/>
    <p:sldLayoutId id="2147483663" r:id="rId10"/>
    <p:sldLayoutId id="2147483653" r:id="rId11"/>
    <p:sldLayoutId id="2147483656" r:id="rId12"/>
    <p:sldLayoutId id="2147483667" r:id="rId13"/>
    <p:sldLayoutId id="2147483668" r:id="rId14"/>
    <p:sldLayoutId id="2147483669" r:id="rId15"/>
    <p:sldLayoutId id="2147483665" r:id="rId16"/>
    <p:sldLayoutId id="2147483666" r:id="rId17"/>
    <p:sldLayoutId id="21474836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72E1-38EB-521F-6E18-5185DD53C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Gweithgaredd</a:t>
            </a:r>
            <a:br>
              <a:rPr lang="cy-GB" dirty="0"/>
            </a:br>
            <a:r>
              <a:rPr lang="cy-GB" dirty="0"/>
              <a:t>Meddyliau a Theimladau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93989-A7A3-DB6E-00C5-2037C07C25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Thoughts and Feelings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Activity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EC4FD-76CA-B172-65DC-24D499EEF992}"/>
              </a:ext>
            </a:extLst>
          </p:cNvPr>
          <p:cNvSpPr txBox="1"/>
          <p:nvPr/>
        </p:nvSpPr>
        <p:spPr>
          <a:xfrm>
            <a:off x="189781" y="2415015"/>
            <a:ext cx="151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Resource 10a.</a:t>
            </a:r>
          </a:p>
        </p:txBody>
      </p:sp>
    </p:spTree>
    <p:extLst>
      <p:ext uri="{BB962C8B-B14F-4D97-AF65-F5344CB8AC3E}">
        <p14:creationId xmlns:p14="http://schemas.microsoft.com/office/powerpoint/2010/main" val="189494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0057D83-1EDB-182F-E458-4116BFC5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276" y="506289"/>
            <a:ext cx="8047560" cy="815039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When you are a dealer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96FF6-E385-91C5-6BF9-6987693D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74" y="1321328"/>
            <a:ext cx="4883383" cy="4611545"/>
          </a:xfrm>
          <a:prstGeom prst="rect">
            <a:avLst/>
          </a:prstGeom>
        </p:spPr>
      </p:pic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9DD4F0C0-0944-1485-EBB8-D176578EFD0D}"/>
              </a:ext>
            </a:extLst>
          </p:cNvPr>
          <p:cNvSpPr/>
          <p:nvPr/>
        </p:nvSpPr>
        <p:spPr>
          <a:xfrm flipH="1">
            <a:off x="5915364" y="3950306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Feelings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F04CE5D5-DAD0-DA59-D9BB-6F566884262B}"/>
              </a:ext>
            </a:extLst>
          </p:cNvPr>
          <p:cNvSpPr/>
          <p:nvPr/>
        </p:nvSpPr>
        <p:spPr>
          <a:xfrm>
            <a:off x="623608" y="1321328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Thoughts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1752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FAC2E9C-FC21-159F-D4E4-5EBEFD42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276" y="506289"/>
            <a:ext cx="8047560" cy="929801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r>
              <a:rPr lang="en-US" dirty="0"/>
              <a:t>When you are arrested by the Police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E5BC5-0810-921E-9986-188E94A03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/>
          <a:stretch/>
        </p:blipFill>
        <p:spPr bwMode="auto">
          <a:xfrm>
            <a:off x="768945" y="2197516"/>
            <a:ext cx="7602222" cy="3694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EDC4024B-16C9-C595-68DF-49937E66424B}"/>
              </a:ext>
            </a:extLst>
          </p:cNvPr>
          <p:cNvSpPr/>
          <p:nvPr/>
        </p:nvSpPr>
        <p:spPr>
          <a:xfrm>
            <a:off x="385768" y="1436090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Thoughts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6FB75475-1AB4-A17E-E2D9-023124731BF4}"/>
              </a:ext>
            </a:extLst>
          </p:cNvPr>
          <p:cNvSpPr/>
          <p:nvPr/>
        </p:nvSpPr>
        <p:spPr>
          <a:xfrm flipH="1">
            <a:off x="5881251" y="3909139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Feelings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7590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821C7CA-A669-79A0-E8C0-7FB6E925D6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6438" y="506290"/>
            <a:ext cx="8042960" cy="936825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When your room is searched</a:t>
            </a:r>
          </a:p>
        </p:txBody>
      </p:sp>
      <p:pic>
        <p:nvPicPr>
          <p:cNvPr id="4" name="Picture 3" descr="A picture containing text, monitor, screen, indoor&#10;&#10;Description automatically generated">
            <a:extLst>
              <a:ext uri="{FF2B5EF4-FFF2-40B4-BE49-F238E27FC236}">
                <a16:creationId xmlns:a16="http://schemas.microsoft.com/office/drawing/2014/main" id="{430AA24B-EABD-A0D9-1A40-26C8E15E5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0" t="20328" r="10922" b="20659"/>
          <a:stretch/>
        </p:blipFill>
        <p:spPr bwMode="auto">
          <a:xfrm>
            <a:off x="659105" y="1767841"/>
            <a:ext cx="7757239" cy="3953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E5F001B9-8492-8762-1B03-DA088E3428DE}"/>
              </a:ext>
            </a:extLst>
          </p:cNvPr>
          <p:cNvSpPr/>
          <p:nvPr/>
        </p:nvSpPr>
        <p:spPr>
          <a:xfrm>
            <a:off x="546438" y="1550127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Thoughts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F41DD218-E056-0482-32E9-197912CF9868}"/>
              </a:ext>
            </a:extLst>
          </p:cNvPr>
          <p:cNvSpPr/>
          <p:nvPr/>
        </p:nvSpPr>
        <p:spPr>
          <a:xfrm flipH="1">
            <a:off x="5772310" y="4159879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Feelings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4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8F9AD1C-AD16-4873-B0BB-6656DF1525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6437" y="457199"/>
            <a:ext cx="8042960" cy="741121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GB" dirty="0">
                <a:solidFill>
                  <a:schemeClr val="tx2"/>
                </a:solidFill>
              </a:rPr>
              <a:t>When you are reprimanded</a:t>
            </a:r>
          </a:p>
        </p:txBody>
      </p:sp>
      <p:pic>
        <p:nvPicPr>
          <p:cNvPr id="7" name="Picture 6" descr="A picture containing text, monitor, television, screen&#10;&#10;Description automatically generated">
            <a:extLst>
              <a:ext uri="{FF2B5EF4-FFF2-40B4-BE49-F238E27FC236}">
                <a16:creationId xmlns:a16="http://schemas.microsoft.com/office/drawing/2014/main" id="{520E2488-BA77-0A9D-CAFB-2132F34FA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9" t="17755" r="11089" b="21241"/>
          <a:stretch/>
        </p:blipFill>
        <p:spPr bwMode="auto">
          <a:xfrm>
            <a:off x="616122" y="1784380"/>
            <a:ext cx="7903590" cy="4128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9E3A4FF6-51B4-DC0E-813C-35ED2B27E557}"/>
              </a:ext>
            </a:extLst>
          </p:cNvPr>
          <p:cNvSpPr/>
          <p:nvPr/>
        </p:nvSpPr>
        <p:spPr>
          <a:xfrm>
            <a:off x="624288" y="1198320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Thoughts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  <p:sp>
        <p:nvSpPr>
          <p:cNvPr id="10" name="Flowchart: Sequential Access Storage 9">
            <a:extLst>
              <a:ext uri="{FF2B5EF4-FFF2-40B4-BE49-F238E27FC236}">
                <a16:creationId xmlns:a16="http://schemas.microsoft.com/office/drawing/2014/main" id="{E063F3C7-5501-52B4-318F-443C11560907}"/>
              </a:ext>
            </a:extLst>
          </p:cNvPr>
          <p:cNvSpPr/>
          <p:nvPr/>
        </p:nvSpPr>
        <p:spPr>
          <a:xfrm flipH="1">
            <a:off x="5737475" y="3884362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Feelings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9577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EEA517-3FE1-D266-A1FF-4F6451E4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63" y="218924"/>
            <a:ext cx="8046189" cy="1109326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</a:pPr>
            <a:r>
              <a:rPr lang="en-US" dirty="0">
                <a:solidFill>
                  <a:schemeClr val="tx2"/>
                </a:solidFill>
              </a:rPr>
              <a:t>When you consider your future</a:t>
            </a:r>
            <a:endParaRPr lang="en-GB" dirty="0">
              <a:solidFill>
                <a:schemeClr val="tx2"/>
              </a:solidFill>
              <a:ea typeface="+mn-ea"/>
              <a:cs typeface="+mn-cs"/>
            </a:endParaRPr>
          </a:p>
        </p:txBody>
      </p:sp>
      <p:pic>
        <p:nvPicPr>
          <p:cNvPr id="4" name="Picture 3" descr="A person sitting on a bed&#10;&#10;Description automatically generated">
            <a:extLst>
              <a:ext uri="{FF2B5EF4-FFF2-40B4-BE49-F238E27FC236}">
                <a16:creationId xmlns:a16="http://schemas.microsoft.com/office/drawing/2014/main" id="{81C1595D-E7E7-D3BA-EA8D-76FDC2F9A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6" t="18921" r="12087" b="22324"/>
          <a:stretch/>
        </p:blipFill>
        <p:spPr bwMode="auto">
          <a:xfrm>
            <a:off x="923173" y="2072825"/>
            <a:ext cx="7419637" cy="3831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8C4C7256-686E-7405-C481-3138E9D9428D}"/>
              </a:ext>
            </a:extLst>
          </p:cNvPr>
          <p:cNvSpPr/>
          <p:nvPr/>
        </p:nvSpPr>
        <p:spPr>
          <a:xfrm>
            <a:off x="546963" y="1207004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Thoughts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94A6DED9-94E5-0315-8B2B-62FE9AE69188}"/>
              </a:ext>
            </a:extLst>
          </p:cNvPr>
          <p:cNvSpPr/>
          <p:nvPr/>
        </p:nvSpPr>
        <p:spPr>
          <a:xfrm flipH="1">
            <a:off x="5630225" y="3649061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Feelings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005972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2023-01-Secondary" id="{976CBD87-959B-F942-B6FF-2555C84A4BE6}" vid="{97F9A7F2-8069-2A46-9EEF-D3BA136B7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FF5FE6785AA40846AB1253DBE649E" ma:contentTypeVersion="11" ma:contentTypeDescription="Create a new document." ma:contentTypeScope="" ma:versionID="602ba5a7129c3cb4b3f296291c781da4">
  <xsd:schema xmlns:xsd="http://www.w3.org/2001/XMLSchema" xmlns:xs="http://www.w3.org/2001/XMLSchema" xmlns:p="http://schemas.microsoft.com/office/2006/metadata/properties" xmlns:ns3="ab26a668-8116-42e5-b73c-025f9cb39ddf" targetNamespace="http://schemas.microsoft.com/office/2006/metadata/properties" ma:root="true" ma:fieldsID="db2a4da22e745ea16b97bbf51f16a8c1" ns3:_="">
    <xsd:import namespace="ab26a668-8116-42e5-b73c-025f9cb39d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a668-8116-42e5-b73c-025f9cb39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3E7FE6-72D1-4735-9F0C-3F70024758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F7B6A6-B9A0-4071-BEA0-91A299F7A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6a668-8116-42e5-b73c-025f9cb39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CA2EE9-AF9F-42A9-BE93-B85D5F80301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PowerPoint-2015-Safety</Template>
  <TotalTime>16</TotalTime>
  <Words>59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PowerPoint-2015-Safety</vt:lpstr>
      <vt:lpstr>Gweithgaredd Meddyliau a Theimladau </vt:lpstr>
      <vt:lpstr>PowerPoint Presentation</vt:lpstr>
      <vt:lpstr>PowerPoint Presentation</vt:lpstr>
      <vt:lpstr>PowerPoint Presentation</vt:lpstr>
      <vt:lpstr>PowerPoint Presentation</vt:lpstr>
      <vt:lpstr>When you consider your future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Gweithgaredd Meddyliau a Theimladau  </dc:title>
  <dc:creator>Andy Holland</dc:creator>
  <cp:lastModifiedBy>Andy Holland</cp:lastModifiedBy>
  <cp:revision>5</cp:revision>
  <cp:lastPrinted>2021-11-08T14:24:17Z</cp:lastPrinted>
  <dcterms:created xsi:type="dcterms:W3CDTF">2023-03-01T11:27:17Z</dcterms:created>
  <dcterms:modified xsi:type="dcterms:W3CDTF">2023-03-13T11:23:10Z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f8fe5-b7b7-4df7-b38d-1c61ac2f6639_Enabled">
    <vt:lpwstr>true</vt:lpwstr>
  </property>
  <property fmtid="{D5CDD505-2E9C-101B-9397-08002B2CF9AE}" pid="3" name="MSIP_Label_66cf8fe5-b7b7-4df7-b38d-1c61ac2f6639_SetDate">
    <vt:lpwstr>2021-09-27T23:20:58Z</vt:lpwstr>
  </property>
  <property fmtid="{D5CDD505-2E9C-101B-9397-08002B2CF9AE}" pid="4" name="MSIP_Label_66cf8fe5-b7b7-4df7-b38d-1c61ac2f6639_Method">
    <vt:lpwstr>Standard</vt:lpwstr>
  </property>
  <property fmtid="{D5CDD505-2E9C-101B-9397-08002B2CF9AE}" pid="5" name="MSIP_Label_66cf8fe5-b7b7-4df7-b38d-1c61ac2f6639_Name">
    <vt:lpwstr>66cf8fe5-b7b7-4df7-b38d-1c61ac2f6639</vt:lpwstr>
  </property>
  <property fmtid="{D5CDD505-2E9C-101B-9397-08002B2CF9AE}" pid="6" name="MSIP_Label_66cf8fe5-b7b7-4df7-b38d-1c61ac2f6639_SiteId">
    <vt:lpwstr>270c2f4d-fd0c-4f08-92a9-e5bdd8a87e09</vt:lpwstr>
  </property>
  <property fmtid="{D5CDD505-2E9C-101B-9397-08002B2CF9AE}" pid="7" name="MSIP_Label_66cf8fe5-b7b7-4df7-b38d-1c61ac2f6639_ActionId">
    <vt:lpwstr>4fe87289-d69f-4c16-939d-9b30ccd02ffa</vt:lpwstr>
  </property>
  <property fmtid="{D5CDD505-2E9C-101B-9397-08002B2CF9AE}" pid="8" name="MSIP_Label_66cf8fe5-b7b7-4df7-b38d-1c61ac2f6639_ContentBits">
    <vt:lpwstr>0</vt:lpwstr>
  </property>
  <property fmtid="{D5CDD505-2E9C-101B-9397-08002B2CF9AE}" pid="9" name="MSIP_Label_7beefdff-6834-454f-be00-a68b5bc5f471_Enabled">
    <vt:lpwstr>true</vt:lpwstr>
  </property>
  <property fmtid="{D5CDD505-2E9C-101B-9397-08002B2CF9AE}" pid="10" name="MSIP_Label_7beefdff-6834-454f-be00-a68b5bc5f471_SetDate">
    <vt:lpwstr>2021-11-08T15:37:00Z</vt:lpwstr>
  </property>
  <property fmtid="{D5CDD505-2E9C-101B-9397-08002B2CF9AE}" pid="11" name="MSIP_Label_7beefdff-6834-454f-be00-a68b5bc5f471_Method">
    <vt:lpwstr>Standard</vt:lpwstr>
  </property>
  <property fmtid="{D5CDD505-2E9C-101B-9397-08002B2CF9AE}" pid="12" name="MSIP_Label_7beefdff-6834-454f-be00-a68b5bc5f471_Name">
    <vt:lpwstr>OFFICIAL</vt:lpwstr>
  </property>
  <property fmtid="{D5CDD505-2E9C-101B-9397-08002B2CF9AE}" pid="13" name="MSIP_Label_7beefdff-6834-454f-be00-a68b5bc5f471_SiteId">
    <vt:lpwstr>39683655-1d97-4b22-be8c-246da0f47a41</vt:lpwstr>
  </property>
  <property fmtid="{D5CDD505-2E9C-101B-9397-08002B2CF9AE}" pid="14" name="MSIP_Label_7beefdff-6834-454f-be00-a68b5bc5f471_ActionId">
    <vt:lpwstr>daf163ca-281d-449e-ada0-7846f46138d4</vt:lpwstr>
  </property>
  <property fmtid="{D5CDD505-2E9C-101B-9397-08002B2CF9AE}" pid="15" name="MSIP_Label_7beefdff-6834-454f-be00-a68b5bc5f471_ContentBits">
    <vt:lpwstr>0</vt:lpwstr>
  </property>
  <property fmtid="{D5CDD505-2E9C-101B-9397-08002B2CF9AE}" pid="16" name="ContentTypeId">
    <vt:lpwstr>0x0101003D2FF5FE6785AA40846AB1253DBE649E</vt:lpwstr>
  </property>
  <property fmtid="{D5CDD505-2E9C-101B-9397-08002B2CF9AE}" pid="17" name="MSIP_Label_f2acd28b-79a3-4a0f-b0ff-4b75658b1549_Enabled">
    <vt:lpwstr>true</vt:lpwstr>
  </property>
  <property fmtid="{D5CDD505-2E9C-101B-9397-08002B2CF9AE}" pid="18" name="MSIP_Label_f2acd28b-79a3-4a0f-b0ff-4b75658b1549_SetDate">
    <vt:lpwstr>2022-03-02T13:29:26Z</vt:lpwstr>
  </property>
  <property fmtid="{D5CDD505-2E9C-101B-9397-08002B2CF9AE}" pid="19" name="MSIP_Label_f2acd28b-79a3-4a0f-b0ff-4b75658b1549_Method">
    <vt:lpwstr>Standard</vt:lpwstr>
  </property>
  <property fmtid="{D5CDD505-2E9C-101B-9397-08002B2CF9AE}" pid="20" name="MSIP_Label_f2acd28b-79a3-4a0f-b0ff-4b75658b1549_Name">
    <vt:lpwstr>OFFICIAL</vt:lpwstr>
  </property>
  <property fmtid="{D5CDD505-2E9C-101B-9397-08002B2CF9AE}" pid="21" name="MSIP_Label_f2acd28b-79a3-4a0f-b0ff-4b75658b1549_SiteId">
    <vt:lpwstr>e46c8472-ef5d-4b63-bc74-4a60db42c371</vt:lpwstr>
  </property>
  <property fmtid="{D5CDD505-2E9C-101B-9397-08002B2CF9AE}" pid="22" name="MSIP_Label_f2acd28b-79a3-4a0f-b0ff-4b75658b1549_ActionId">
    <vt:lpwstr>87cb9ded-e10d-4a21-8e69-19137a06ad69</vt:lpwstr>
  </property>
  <property fmtid="{D5CDD505-2E9C-101B-9397-08002B2CF9AE}" pid="23" name="MSIP_Label_f2acd28b-79a3-4a0f-b0ff-4b75658b1549_ContentBits">
    <vt:lpwstr>0</vt:lpwstr>
  </property>
</Properties>
</file>