
<file path=[Content_Types].xml><?xml version="1.0" encoding="utf-8"?>
<Types xmlns="http://schemas.openxmlformats.org/package/2006/content-types">
  <Default Extension="emf" ContentType="image/x-emf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7"/>
  </p:notesMasterIdLst>
  <p:handoutMasterIdLst>
    <p:handoutMasterId r:id="rId18"/>
  </p:handoutMasterIdLst>
  <p:sldIdLst>
    <p:sldId id="337" r:id="rId5"/>
    <p:sldId id="326" r:id="rId6"/>
    <p:sldId id="327" r:id="rId7"/>
    <p:sldId id="328" r:id="rId8"/>
    <p:sldId id="329" r:id="rId9"/>
    <p:sldId id="330" r:id="rId10"/>
    <p:sldId id="331" r:id="rId11"/>
    <p:sldId id="332" r:id="rId12"/>
    <p:sldId id="333" r:id="rId13"/>
    <p:sldId id="334" r:id="rId14"/>
    <p:sldId id="335" r:id="rId15"/>
    <p:sldId id="336" r:id="rId16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F6FD"/>
    <a:srgbClr val="ACDD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86386" autoAdjust="0"/>
  </p:normalViewPr>
  <p:slideViewPr>
    <p:cSldViewPr snapToGrid="0" snapToObjects="1">
      <p:cViewPr varScale="1">
        <p:scale>
          <a:sx n="95" d="100"/>
          <a:sy n="95" d="100"/>
        </p:scale>
        <p:origin x="184" y="10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4D8031-35CD-C140-BEA7-B0281B2978D7}" type="datetimeFigureOut">
              <a:rPr lang="en-US" smtClean="0"/>
              <a:t>3/13/23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6C802A-4528-AE40-B407-B3D09B86A34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01668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052F4F-A629-BE44-91F1-81722875E4F0}" type="datetimeFigureOut">
              <a:rPr lang="en-US" smtClean="0"/>
              <a:t>3/13/23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97E489-703B-FC4A-A3AE-91BA4382C5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38575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2.png"/><Relationship Id="rId7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9.png"/><Relationship Id="rId9" Type="http://schemas.openxmlformats.org/officeDocument/2006/relationships/image" Target="../media/image7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8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Z:\Downloads\images\Screen-Hills.png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241" r="26943"/>
          <a:stretch/>
        </p:blipFill>
        <p:spPr bwMode="auto">
          <a:xfrm>
            <a:off x="1" y="4623758"/>
            <a:ext cx="9144000" cy="22342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89781" y="189780"/>
            <a:ext cx="8764438" cy="2225235"/>
          </a:xfrm>
          <a:prstGeom prst="rect">
            <a:avLst/>
          </a:prstGeom>
        </p:spPr>
        <p:txBody>
          <a:bodyPr/>
          <a:lstStyle>
            <a:lvl1pPr>
              <a:spcBef>
                <a:spcPts val="0"/>
              </a:spcBef>
              <a:defRPr baseline="0">
                <a:solidFill>
                  <a:schemeClr val="tx2"/>
                </a:solidFill>
              </a:defRPr>
            </a:lvl1pPr>
          </a:lstStyle>
          <a:p>
            <a:r>
              <a:rPr lang="cy-GB" noProof="0" dirty="0"/>
              <a:t>» Cymraeg / Teitl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89781" y="2415015"/>
            <a:ext cx="8764438" cy="2225235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4400" b="1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noProof="0" dirty="0"/>
              <a:t>» English / Title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05548" y="5931067"/>
            <a:ext cx="7743560" cy="312170"/>
          </a:xfrm>
        </p:spPr>
        <p:txBody>
          <a:bodyPr/>
          <a:lstStyle>
            <a:lvl1pPr algn="ctr">
              <a:defRPr/>
            </a:lvl1pPr>
          </a:lstStyle>
          <a:p>
            <a:endParaRPr lang="en-GB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0BEB8-FF74-1A46-B145-BC8D37F99235}" type="slidenum">
              <a:rPr lang="en-GB" noProof="0" smtClean="0"/>
              <a:t>‹#›</a:t>
            </a:fld>
            <a:endParaRPr lang="en-GB" noProof="0"/>
          </a:p>
        </p:txBody>
      </p:sp>
      <p:pic>
        <p:nvPicPr>
          <p:cNvPr id="10" name="Picture 2" descr="Z:\Google Drive\Logos\Latest-Logo-for-SchoolBeat-cymru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048" y="6137720"/>
            <a:ext cx="5397890" cy="7090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7" descr="Z:\Google Drive\Logos\Welsh_Government_Logo_Black-RENDERED.png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306" y="4886326"/>
            <a:ext cx="1165774" cy="11657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3" descr="Z:\Downloads\images\Crest_DPP_300.png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6306" y="4971403"/>
            <a:ext cx="857300" cy="9596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4" descr="Z:\Downloads\images\Crest_GWP_300.png"/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4832" y="4971403"/>
            <a:ext cx="857300" cy="9596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5" descr="Z:\Downloads\images\Crest_NWP_300.png"/>
          <p:cNvPicPr>
            <a:picLocks noChangeAspect="1" noChangeArrowheads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3358" y="4971403"/>
            <a:ext cx="857300" cy="9596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6" descr="Z:\Downloads\images\Crest_SWP_300.png"/>
          <p:cNvPicPr>
            <a:picLocks noChangeAspect="1" noChangeArrowheads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1884" y="4971403"/>
            <a:ext cx="857300" cy="9596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5" name="Date Placeholder 3"/>
          <p:cNvSpPr>
            <a:spLocks noGrp="1"/>
          </p:cNvSpPr>
          <p:nvPr>
            <p:ph type="dt" sz="half" idx="10"/>
          </p:nvPr>
        </p:nvSpPr>
        <p:spPr>
          <a:xfrm>
            <a:off x="7185686" y="6263610"/>
            <a:ext cx="1244472" cy="312170"/>
          </a:xfrm>
        </p:spPr>
        <p:txBody>
          <a:bodyPr/>
          <a:lstStyle/>
          <a:p>
            <a:fld id="{110AE7D1-6754-474F-8D4A-A133102F4C7D}" type="datetimeFigureOut">
              <a:rPr lang="en-GB" noProof="0" smtClean="0"/>
              <a:t>13/03/2023</a:t>
            </a:fld>
            <a:endParaRPr lang="en-GB" noProof="0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E0AD202-E08B-7146-88BB-66CB76E8AA38}"/>
              </a:ext>
            </a:extLst>
          </p:cNvPr>
          <p:cNvPicPr>
            <a:picLocks noChangeAspect="1"/>
          </p:cNvPicPr>
          <p:nvPr userDrawn="1"/>
        </p:nvPicPr>
        <p:blipFill>
          <a:blip r:embed="rId9"/>
          <a:stretch>
            <a:fillRect/>
          </a:stretch>
        </p:blipFill>
        <p:spPr>
          <a:xfrm>
            <a:off x="6750411" y="4892010"/>
            <a:ext cx="2298697" cy="11600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2825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ingual Columns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noProof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AE7D1-6754-474F-8D4A-A133102F4C7D}" type="datetimeFigureOut">
              <a:rPr lang="en-GB" noProof="0" smtClean="0"/>
              <a:t>13/03/2023</a:t>
            </a:fld>
            <a:endParaRPr lang="en-GB" noProof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0BEB8-FF74-1A46-B145-BC8D37F99235}" type="slidenum">
              <a:rPr lang="en-GB" noProof="0" smtClean="0"/>
              <a:t>‹#›</a:t>
            </a:fld>
            <a:endParaRPr lang="en-GB" noProof="0"/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BE0F0629-727C-CA4A-A9D2-9D91860719C1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546964" y="506291"/>
            <a:ext cx="3962112" cy="1109326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44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y-GB" noProof="0" dirty="0"/>
              <a:t>»Teitl</a:t>
            </a:r>
          </a:p>
        </p:txBody>
      </p:sp>
      <p:sp>
        <p:nvSpPr>
          <p:cNvPr id="11" name="Text Placeholder 4">
            <a:extLst>
              <a:ext uri="{FF2B5EF4-FFF2-40B4-BE49-F238E27FC236}">
                <a16:creationId xmlns:a16="http://schemas.microsoft.com/office/drawing/2014/main" id="{5401838C-7851-7148-9489-E440F663BDA4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4631040" y="506291"/>
            <a:ext cx="3958230" cy="1109326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4400" b="1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/>
              <a:t>»Title</a:t>
            </a:r>
          </a:p>
        </p:txBody>
      </p:sp>
      <p:sp>
        <p:nvSpPr>
          <p:cNvPr id="12" name="Content Placeholder 3">
            <a:extLst>
              <a:ext uri="{FF2B5EF4-FFF2-40B4-BE49-F238E27FC236}">
                <a16:creationId xmlns:a16="http://schemas.microsoft.com/office/drawing/2014/main" id="{16BFE964-5424-9E4C-BCAB-CB89193016A5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550847" y="1684627"/>
            <a:ext cx="3962112" cy="4372142"/>
          </a:xfrm>
          <a:prstGeom prst="rect">
            <a:avLst/>
          </a:prstGeom>
        </p:spPr>
        <p:txBody>
          <a:bodyPr/>
          <a:lstStyle>
            <a:lvl1pPr>
              <a:defRPr sz="2400" baseline="0">
                <a:solidFill>
                  <a:schemeClr val="tx2"/>
                </a:solidFill>
              </a:defRPr>
            </a:lvl1pPr>
            <a:lvl2pPr>
              <a:defRPr sz="2000">
                <a:solidFill>
                  <a:schemeClr val="tx2"/>
                </a:solidFill>
              </a:defRPr>
            </a:lvl2pPr>
            <a:lvl3pPr>
              <a:defRPr sz="1800">
                <a:solidFill>
                  <a:schemeClr val="tx2"/>
                </a:solidFill>
              </a:defRPr>
            </a:lvl3pPr>
            <a:lvl4pPr>
              <a:defRPr sz="1600">
                <a:solidFill>
                  <a:schemeClr val="tx2"/>
                </a:solidFill>
              </a:defRPr>
            </a:lvl4pPr>
            <a:lvl5pPr>
              <a:defRPr sz="1600">
                <a:solidFill>
                  <a:schemeClr val="tx2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y-GB" noProof="0" dirty="0"/>
              <a:t>» Cymraeg / Colofn 1</a:t>
            </a:r>
          </a:p>
        </p:txBody>
      </p:sp>
      <p:sp>
        <p:nvSpPr>
          <p:cNvPr id="13" name="Content Placeholder 5">
            <a:extLst>
              <a:ext uri="{FF2B5EF4-FFF2-40B4-BE49-F238E27FC236}">
                <a16:creationId xmlns:a16="http://schemas.microsoft.com/office/drawing/2014/main" id="{1AE2F3D2-91A1-2142-8B12-56F21A2B4F2C}"/>
              </a:ext>
            </a:extLst>
          </p:cNvPr>
          <p:cNvSpPr>
            <a:spLocks noGrp="1"/>
          </p:cNvSpPr>
          <p:nvPr>
            <p:ph sz="quarter" idx="4" hasCustomPrompt="1"/>
          </p:nvPr>
        </p:nvSpPr>
        <p:spPr>
          <a:xfrm>
            <a:off x="4634923" y="1684627"/>
            <a:ext cx="3958230" cy="4372142"/>
          </a:xfrm>
          <a:prstGeom prst="rect">
            <a:avLst/>
          </a:prstGeom>
        </p:spPr>
        <p:txBody>
          <a:bodyPr/>
          <a:lstStyle>
            <a:lvl1pPr>
              <a:defRPr sz="2400" baseline="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/>
              <a:t>» English / Column 2</a:t>
            </a:r>
          </a:p>
        </p:txBody>
      </p:sp>
    </p:spTree>
    <p:extLst>
      <p:ext uri="{BB962C8B-B14F-4D97-AF65-F5344CB8AC3E}">
        <p14:creationId xmlns:p14="http://schemas.microsoft.com/office/powerpoint/2010/main" val="18419064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ingual Columns Highl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4631040" y="506291"/>
            <a:ext cx="3958230" cy="555047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Rectangle 1"/>
          <p:cNvSpPr/>
          <p:nvPr userDrawn="1"/>
        </p:nvSpPr>
        <p:spPr>
          <a:xfrm>
            <a:off x="546964" y="506291"/>
            <a:ext cx="3962112" cy="5550478"/>
          </a:xfrm>
          <a:prstGeom prst="rect">
            <a:avLst/>
          </a:prstGeom>
          <a:solidFill>
            <a:schemeClr val="bg2"/>
          </a:solidFill>
          <a:ln>
            <a:solidFill>
              <a:schemeClr val="bg2">
                <a:lumMod val="9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noProof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AE7D1-6754-474F-8D4A-A133102F4C7D}" type="datetimeFigureOut">
              <a:rPr lang="en-GB" noProof="0" smtClean="0"/>
              <a:t>13/03/2023</a:t>
            </a:fld>
            <a:endParaRPr lang="en-GB" noProof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0BEB8-FF74-1A46-B145-BC8D37F99235}" type="slidenum">
              <a:rPr lang="en-GB" noProof="0" smtClean="0"/>
              <a:t>‹#›</a:t>
            </a:fld>
            <a:endParaRPr lang="en-GB" noProof="0"/>
          </a:p>
        </p:txBody>
      </p:sp>
      <p:sp>
        <p:nvSpPr>
          <p:cNvPr id="11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546964" y="506291"/>
            <a:ext cx="3962112" cy="1109326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44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y-GB" noProof="0" dirty="0"/>
              <a:t>»Teitl</a:t>
            </a:r>
          </a:p>
        </p:txBody>
      </p:sp>
      <p:sp>
        <p:nvSpPr>
          <p:cNvPr id="12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31040" y="506291"/>
            <a:ext cx="3958230" cy="1109326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4400" b="1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/>
              <a:t>»Title</a:t>
            </a:r>
          </a:p>
        </p:txBody>
      </p:sp>
      <p:sp>
        <p:nvSpPr>
          <p:cNvPr id="13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550847" y="1684627"/>
            <a:ext cx="3962112" cy="4372142"/>
          </a:xfrm>
          <a:prstGeom prst="rect">
            <a:avLst/>
          </a:prstGeom>
        </p:spPr>
        <p:txBody>
          <a:bodyPr/>
          <a:lstStyle>
            <a:lvl1pPr>
              <a:defRPr sz="2400" baseline="0">
                <a:solidFill>
                  <a:schemeClr val="tx2"/>
                </a:solidFill>
              </a:defRPr>
            </a:lvl1pPr>
            <a:lvl2pPr>
              <a:defRPr sz="2000">
                <a:solidFill>
                  <a:schemeClr val="tx2"/>
                </a:solidFill>
              </a:defRPr>
            </a:lvl2pPr>
            <a:lvl3pPr>
              <a:defRPr sz="1800">
                <a:solidFill>
                  <a:schemeClr val="tx2"/>
                </a:solidFill>
              </a:defRPr>
            </a:lvl3pPr>
            <a:lvl4pPr>
              <a:defRPr sz="1600">
                <a:solidFill>
                  <a:schemeClr val="tx2"/>
                </a:solidFill>
              </a:defRPr>
            </a:lvl4pPr>
            <a:lvl5pPr>
              <a:defRPr sz="1600">
                <a:solidFill>
                  <a:schemeClr val="tx2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y-GB" noProof="0" dirty="0"/>
              <a:t>» Cymraeg / Colofn 1</a:t>
            </a:r>
          </a:p>
        </p:txBody>
      </p:sp>
      <p:sp>
        <p:nvSpPr>
          <p:cNvPr id="14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4634923" y="1684627"/>
            <a:ext cx="3958230" cy="4372142"/>
          </a:xfrm>
          <a:prstGeom prst="rect">
            <a:avLst/>
          </a:prstGeom>
        </p:spPr>
        <p:txBody>
          <a:bodyPr/>
          <a:lstStyle>
            <a:lvl1pPr>
              <a:defRPr sz="2400" baseline="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/>
              <a:t>» English / Column 2</a:t>
            </a:r>
          </a:p>
        </p:txBody>
      </p:sp>
    </p:spTree>
    <p:extLst>
      <p:ext uri="{BB962C8B-B14F-4D97-AF65-F5344CB8AC3E}">
        <p14:creationId xmlns:p14="http://schemas.microsoft.com/office/powerpoint/2010/main" val="35744649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noProof="0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AE7D1-6754-474F-8D4A-A133102F4C7D}" type="datetimeFigureOut">
              <a:rPr lang="en-GB" noProof="0" smtClean="0"/>
              <a:t>13/03/2023</a:t>
            </a:fld>
            <a:endParaRPr lang="en-GB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0BEB8-FF74-1A46-B145-BC8D37F99235}" type="slidenum">
              <a:rPr lang="en-GB" noProof="0" smtClean="0"/>
              <a:t>‹#›</a:t>
            </a:fld>
            <a:endParaRPr lang="en-GB" noProof="0"/>
          </a:p>
        </p:txBody>
      </p:sp>
      <p:sp>
        <p:nvSpPr>
          <p:cNvPr id="13" name="Content Placeholder 11"/>
          <p:cNvSpPr>
            <a:spLocks noGrp="1"/>
          </p:cNvSpPr>
          <p:nvPr>
            <p:ph sz="quarter" idx="14"/>
          </p:nvPr>
        </p:nvSpPr>
        <p:spPr>
          <a:xfrm>
            <a:off x="546437" y="2444728"/>
            <a:ext cx="8042960" cy="373223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16" name="Text Placeholder 4"/>
          <p:cNvSpPr>
            <a:spLocks noGrp="1"/>
          </p:cNvSpPr>
          <p:nvPr>
            <p:ph type="body" sz="quarter" idx="15" hasCustomPrompt="1"/>
          </p:nvPr>
        </p:nvSpPr>
        <p:spPr>
          <a:xfrm>
            <a:off x="546438" y="506290"/>
            <a:ext cx="8042960" cy="93682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4400" b="1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y-GB" noProof="0" dirty="0"/>
              <a:t>»Teitl</a:t>
            </a:r>
          </a:p>
        </p:txBody>
      </p:sp>
      <p:sp>
        <p:nvSpPr>
          <p:cNvPr id="17" name="Text Placeholder 9"/>
          <p:cNvSpPr>
            <a:spLocks noGrp="1"/>
          </p:cNvSpPr>
          <p:nvPr>
            <p:ph type="body" sz="quarter" idx="16" hasCustomPrompt="1"/>
          </p:nvPr>
        </p:nvSpPr>
        <p:spPr>
          <a:xfrm>
            <a:off x="546438" y="1488915"/>
            <a:ext cx="8042959" cy="910014"/>
          </a:xfrm>
          <a:prstGeom prst="rect">
            <a:avLst/>
          </a:prstGeom>
        </p:spPr>
        <p:txBody>
          <a:bodyPr/>
          <a:lstStyle>
            <a:lvl1pPr marL="0" indent="0">
              <a:buFont typeface="Arial" pitchFamily="34" charset="0"/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Font typeface="Arial" pitchFamily="34" charset="0"/>
              <a:buNone/>
              <a:defRPr>
                <a:solidFill>
                  <a:schemeClr val="tx2"/>
                </a:solidFill>
              </a:defRPr>
            </a:lvl2pPr>
            <a:lvl3pPr marL="914400" indent="0">
              <a:buFont typeface="Arial" pitchFamily="34" charset="0"/>
              <a:buNone/>
              <a:defRPr>
                <a:solidFill>
                  <a:schemeClr val="tx2"/>
                </a:solidFill>
              </a:defRPr>
            </a:lvl3pPr>
            <a:lvl4pPr marL="1371600" indent="0">
              <a:buFont typeface="Arial" pitchFamily="34" charset="0"/>
              <a:buNone/>
              <a:defRPr>
                <a:solidFill>
                  <a:schemeClr val="tx2"/>
                </a:solidFill>
              </a:defRPr>
            </a:lvl4pPr>
            <a:lvl5pPr marL="1828800" indent="0">
              <a:buFont typeface="Arial" pitchFamily="34" charset="0"/>
              <a:buNone/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cy-GB" noProof="0" dirty="0"/>
              <a:t>» Testun</a:t>
            </a:r>
          </a:p>
        </p:txBody>
      </p:sp>
    </p:spTree>
    <p:extLst>
      <p:ext uri="{BB962C8B-B14F-4D97-AF65-F5344CB8AC3E}">
        <p14:creationId xmlns:p14="http://schemas.microsoft.com/office/powerpoint/2010/main" val="20189376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noProof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AE7D1-6754-474F-8D4A-A133102F4C7D}" type="datetimeFigureOut">
              <a:rPr lang="en-GB" noProof="0" smtClean="0"/>
              <a:t>13/03/2023</a:t>
            </a:fld>
            <a:endParaRPr lang="en-GB" noProof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0BEB8-FF74-1A46-B145-BC8D37F99235}" type="slidenum">
              <a:rPr lang="en-GB" noProof="0" smtClean="0"/>
              <a:t>‹#›</a:t>
            </a:fld>
            <a:endParaRPr lang="en-GB" noProof="0"/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5626E836-9D17-404C-9120-F7183A977F19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546437" y="515877"/>
            <a:ext cx="3962639" cy="918627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44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y-GB" noProof="0" dirty="0"/>
              <a:t>»Teitl</a:t>
            </a:r>
          </a:p>
        </p:txBody>
      </p:sp>
      <p:sp>
        <p:nvSpPr>
          <p:cNvPr id="13" name="Text Placeholder 4">
            <a:extLst>
              <a:ext uri="{FF2B5EF4-FFF2-40B4-BE49-F238E27FC236}">
                <a16:creationId xmlns:a16="http://schemas.microsoft.com/office/drawing/2014/main" id="{0CD0EC58-EAC4-5040-9917-9EB290DB3E8B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4634922" y="515877"/>
            <a:ext cx="3954347" cy="918627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4400" b="1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/>
              <a:t>»Title</a:t>
            </a:r>
          </a:p>
        </p:txBody>
      </p:sp>
      <p:sp>
        <p:nvSpPr>
          <p:cNvPr id="14" name="Text Placeholder 9">
            <a:extLst>
              <a:ext uri="{FF2B5EF4-FFF2-40B4-BE49-F238E27FC236}">
                <a16:creationId xmlns:a16="http://schemas.microsoft.com/office/drawing/2014/main" id="{13D30D2E-9CFA-CA44-8AD5-80D112AF248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46964" y="1480302"/>
            <a:ext cx="3966299" cy="91862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 typeface="Arial" pitchFamily="34" charset="0"/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Font typeface="Arial" pitchFamily="34" charset="0"/>
              <a:buNone/>
              <a:defRPr>
                <a:solidFill>
                  <a:schemeClr val="tx2"/>
                </a:solidFill>
              </a:defRPr>
            </a:lvl2pPr>
            <a:lvl3pPr marL="914400" indent="0">
              <a:buFont typeface="Arial" pitchFamily="34" charset="0"/>
              <a:buNone/>
              <a:defRPr>
                <a:solidFill>
                  <a:schemeClr val="tx2"/>
                </a:solidFill>
              </a:defRPr>
            </a:lvl3pPr>
            <a:lvl4pPr marL="1371600" indent="0">
              <a:buFont typeface="Arial" pitchFamily="34" charset="0"/>
              <a:buNone/>
              <a:defRPr>
                <a:solidFill>
                  <a:schemeClr val="tx2"/>
                </a:solidFill>
              </a:defRPr>
            </a:lvl4pPr>
            <a:lvl5pPr marL="1828800" indent="0">
              <a:buFont typeface="Arial" pitchFamily="34" charset="0"/>
              <a:buNone/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cy-GB" noProof="0" dirty="0"/>
              <a:t>» Testun</a:t>
            </a:r>
          </a:p>
        </p:txBody>
      </p:sp>
      <p:sp>
        <p:nvSpPr>
          <p:cNvPr id="15" name="Text Placeholder 9">
            <a:extLst>
              <a:ext uri="{FF2B5EF4-FFF2-40B4-BE49-F238E27FC236}">
                <a16:creationId xmlns:a16="http://schemas.microsoft.com/office/drawing/2014/main" id="{A4E143C7-A5C8-A246-BC53-B1C4F1B3F83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631398" y="1480302"/>
            <a:ext cx="3958000" cy="918627"/>
          </a:xfrm>
          <a:prstGeom prst="rect">
            <a:avLst/>
          </a:prstGeom>
        </p:spPr>
        <p:txBody>
          <a:bodyPr/>
          <a:lstStyle>
            <a:lvl1pPr marL="0" indent="0">
              <a:buFont typeface="Arial" pitchFamily="34" charset="0"/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Font typeface="Arial" pitchFamily="34" charset="0"/>
              <a:buNone/>
              <a:defRPr>
                <a:solidFill>
                  <a:schemeClr val="tx2"/>
                </a:solidFill>
              </a:defRPr>
            </a:lvl2pPr>
            <a:lvl3pPr marL="914400" indent="0">
              <a:buFont typeface="Arial" pitchFamily="34" charset="0"/>
              <a:buNone/>
              <a:defRPr>
                <a:solidFill>
                  <a:schemeClr val="tx2"/>
                </a:solidFill>
              </a:defRPr>
            </a:lvl3pPr>
            <a:lvl4pPr marL="1371600" indent="0">
              <a:buFont typeface="Arial" pitchFamily="34" charset="0"/>
              <a:buNone/>
              <a:defRPr>
                <a:solidFill>
                  <a:schemeClr val="tx2"/>
                </a:solidFill>
              </a:defRPr>
            </a:lvl4pPr>
            <a:lvl5pPr marL="1828800" indent="0">
              <a:buFont typeface="Arial" pitchFamily="34" charset="0"/>
              <a:buNone/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GB" noProof="0" dirty="0"/>
              <a:t>» Text</a:t>
            </a:r>
          </a:p>
        </p:txBody>
      </p:sp>
      <p:sp>
        <p:nvSpPr>
          <p:cNvPr id="16" name="Content Placeholder 3">
            <a:extLst>
              <a:ext uri="{FF2B5EF4-FFF2-40B4-BE49-F238E27FC236}">
                <a16:creationId xmlns:a16="http://schemas.microsoft.com/office/drawing/2014/main" id="{D7FD5C7E-3841-1247-8695-81F14BE97281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550320" y="2444728"/>
            <a:ext cx="3962639" cy="3628182"/>
          </a:xfrm>
          <a:prstGeom prst="rect">
            <a:avLst/>
          </a:prstGeom>
        </p:spPr>
        <p:txBody>
          <a:bodyPr/>
          <a:lstStyle>
            <a:lvl1pPr>
              <a:defRPr sz="2400" baseline="0">
                <a:solidFill>
                  <a:schemeClr val="tx2"/>
                </a:solidFill>
              </a:defRPr>
            </a:lvl1pPr>
            <a:lvl2pPr>
              <a:defRPr sz="2000">
                <a:solidFill>
                  <a:schemeClr val="tx2"/>
                </a:solidFill>
              </a:defRPr>
            </a:lvl2pPr>
            <a:lvl3pPr>
              <a:defRPr sz="1800">
                <a:solidFill>
                  <a:schemeClr val="tx2"/>
                </a:solidFill>
              </a:defRPr>
            </a:lvl3pPr>
            <a:lvl4pPr>
              <a:defRPr sz="1600">
                <a:solidFill>
                  <a:schemeClr val="tx2"/>
                </a:solidFill>
              </a:defRPr>
            </a:lvl4pPr>
            <a:lvl5pPr>
              <a:defRPr sz="1600">
                <a:solidFill>
                  <a:schemeClr val="tx2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y-GB" noProof="0" dirty="0"/>
              <a:t>» Cynnwys 1</a:t>
            </a:r>
          </a:p>
        </p:txBody>
      </p:sp>
      <p:sp>
        <p:nvSpPr>
          <p:cNvPr id="17" name="Content Placeholder 5">
            <a:extLst>
              <a:ext uri="{FF2B5EF4-FFF2-40B4-BE49-F238E27FC236}">
                <a16:creationId xmlns:a16="http://schemas.microsoft.com/office/drawing/2014/main" id="{39350373-8BA4-C148-9F1B-BB6B93BF155C}"/>
              </a:ext>
            </a:extLst>
          </p:cNvPr>
          <p:cNvSpPr>
            <a:spLocks noGrp="1"/>
          </p:cNvSpPr>
          <p:nvPr>
            <p:ph sz="quarter" idx="4" hasCustomPrompt="1"/>
          </p:nvPr>
        </p:nvSpPr>
        <p:spPr>
          <a:xfrm>
            <a:off x="4634922" y="2444727"/>
            <a:ext cx="3954347" cy="3628183"/>
          </a:xfrm>
          <a:prstGeom prst="rect">
            <a:avLst/>
          </a:prstGeom>
        </p:spPr>
        <p:txBody>
          <a:bodyPr/>
          <a:lstStyle>
            <a:lvl1pPr>
              <a:defRPr sz="2400" baseline="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/>
              <a:t>» Content 2</a:t>
            </a:r>
          </a:p>
        </p:txBody>
      </p:sp>
    </p:spTree>
    <p:extLst>
      <p:ext uri="{BB962C8B-B14F-4D97-AF65-F5344CB8AC3E}">
        <p14:creationId xmlns:p14="http://schemas.microsoft.com/office/powerpoint/2010/main" val="14390663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 Highl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noProof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AE7D1-6754-474F-8D4A-A133102F4C7D}" type="datetimeFigureOut">
              <a:rPr lang="en-GB" noProof="0" smtClean="0"/>
              <a:t>13/03/2023</a:t>
            </a:fld>
            <a:endParaRPr lang="en-GB" noProof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0BEB8-FF74-1A46-B145-BC8D37F99235}" type="slidenum">
              <a:rPr lang="en-GB" noProof="0" smtClean="0"/>
              <a:t>‹#›</a:t>
            </a:fld>
            <a:endParaRPr lang="en-GB" noProof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45EC4B0D-2BD5-B640-81A1-AAA6D1DF6E7A}"/>
              </a:ext>
            </a:extLst>
          </p:cNvPr>
          <p:cNvSpPr/>
          <p:nvPr userDrawn="1"/>
        </p:nvSpPr>
        <p:spPr>
          <a:xfrm>
            <a:off x="4631040" y="506291"/>
            <a:ext cx="3958230" cy="555047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83F2D8F-979C-DA4D-BAF9-CE1AF976B9B3}"/>
              </a:ext>
            </a:extLst>
          </p:cNvPr>
          <p:cNvSpPr/>
          <p:nvPr userDrawn="1"/>
        </p:nvSpPr>
        <p:spPr>
          <a:xfrm>
            <a:off x="546964" y="506291"/>
            <a:ext cx="3962112" cy="5550478"/>
          </a:xfrm>
          <a:prstGeom prst="rect">
            <a:avLst/>
          </a:prstGeom>
          <a:solidFill>
            <a:schemeClr val="bg2"/>
          </a:solidFill>
          <a:ln>
            <a:solidFill>
              <a:schemeClr val="bg2">
                <a:lumMod val="9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1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546437" y="515877"/>
            <a:ext cx="3962639" cy="918627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44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y-GB" noProof="0" dirty="0"/>
              <a:t>»Teitl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34922" y="515877"/>
            <a:ext cx="3954347" cy="918627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4400" b="1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/>
              <a:t>»Title</a:t>
            </a:r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546964" y="1480302"/>
            <a:ext cx="3966299" cy="91862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 typeface="Arial" pitchFamily="34" charset="0"/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Font typeface="Arial" pitchFamily="34" charset="0"/>
              <a:buNone/>
              <a:defRPr>
                <a:solidFill>
                  <a:schemeClr val="tx2"/>
                </a:solidFill>
              </a:defRPr>
            </a:lvl2pPr>
            <a:lvl3pPr marL="914400" indent="0">
              <a:buFont typeface="Arial" pitchFamily="34" charset="0"/>
              <a:buNone/>
              <a:defRPr>
                <a:solidFill>
                  <a:schemeClr val="tx2"/>
                </a:solidFill>
              </a:defRPr>
            </a:lvl3pPr>
            <a:lvl4pPr marL="1371600" indent="0">
              <a:buFont typeface="Arial" pitchFamily="34" charset="0"/>
              <a:buNone/>
              <a:defRPr>
                <a:solidFill>
                  <a:schemeClr val="tx2"/>
                </a:solidFill>
              </a:defRPr>
            </a:lvl4pPr>
            <a:lvl5pPr marL="1828800" indent="0">
              <a:buFont typeface="Arial" pitchFamily="34" charset="0"/>
              <a:buNone/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cy-GB" noProof="0" dirty="0"/>
              <a:t>» Testun</a:t>
            </a:r>
          </a:p>
        </p:txBody>
      </p:sp>
      <p:sp>
        <p:nvSpPr>
          <p:cNvPr id="24" name="Text Placeholder 9"/>
          <p:cNvSpPr>
            <a:spLocks noGrp="1"/>
          </p:cNvSpPr>
          <p:nvPr>
            <p:ph type="body" sz="quarter" idx="14" hasCustomPrompt="1"/>
          </p:nvPr>
        </p:nvSpPr>
        <p:spPr>
          <a:xfrm>
            <a:off x="4631398" y="1480302"/>
            <a:ext cx="3958000" cy="918627"/>
          </a:xfrm>
          <a:prstGeom prst="rect">
            <a:avLst/>
          </a:prstGeom>
        </p:spPr>
        <p:txBody>
          <a:bodyPr/>
          <a:lstStyle>
            <a:lvl1pPr marL="0" indent="0">
              <a:buFont typeface="Arial" pitchFamily="34" charset="0"/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Font typeface="Arial" pitchFamily="34" charset="0"/>
              <a:buNone/>
              <a:defRPr>
                <a:solidFill>
                  <a:schemeClr val="tx2"/>
                </a:solidFill>
              </a:defRPr>
            </a:lvl2pPr>
            <a:lvl3pPr marL="914400" indent="0">
              <a:buFont typeface="Arial" pitchFamily="34" charset="0"/>
              <a:buNone/>
              <a:defRPr>
                <a:solidFill>
                  <a:schemeClr val="tx2"/>
                </a:solidFill>
              </a:defRPr>
            </a:lvl3pPr>
            <a:lvl4pPr marL="1371600" indent="0">
              <a:buFont typeface="Arial" pitchFamily="34" charset="0"/>
              <a:buNone/>
              <a:defRPr>
                <a:solidFill>
                  <a:schemeClr val="tx2"/>
                </a:solidFill>
              </a:defRPr>
            </a:lvl4pPr>
            <a:lvl5pPr marL="1828800" indent="0">
              <a:buFont typeface="Arial" pitchFamily="34" charset="0"/>
              <a:buNone/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GB" noProof="0" dirty="0"/>
              <a:t>» Text</a:t>
            </a:r>
          </a:p>
        </p:txBody>
      </p:sp>
      <p:sp>
        <p:nvSpPr>
          <p:cNvPr id="25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550320" y="2444728"/>
            <a:ext cx="3962639" cy="3628182"/>
          </a:xfrm>
          <a:prstGeom prst="rect">
            <a:avLst/>
          </a:prstGeom>
        </p:spPr>
        <p:txBody>
          <a:bodyPr/>
          <a:lstStyle>
            <a:lvl1pPr>
              <a:defRPr sz="2400" baseline="0">
                <a:solidFill>
                  <a:schemeClr val="tx2"/>
                </a:solidFill>
              </a:defRPr>
            </a:lvl1pPr>
            <a:lvl2pPr>
              <a:defRPr sz="2000">
                <a:solidFill>
                  <a:schemeClr val="tx2"/>
                </a:solidFill>
              </a:defRPr>
            </a:lvl2pPr>
            <a:lvl3pPr>
              <a:defRPr sz="1800">
                <a:solidFill>
                  <a:schemeClr val="tx2"/>
                </a:solidFill>
              </a:defRPr>
            </a:lvl3pPr>
            <a:lvl4pPr>
              <a:defRPr sz="1600">
                <a:solidFill>
                  <a:schemeClr val="tx2"/>
                </a:solidFill>
              </a:defRPr>
            </a:lvl4pPr>
            <a:lvl5pPr>
              <a:defRPr sz="1600">
                <a:solidFill>
                  <a:schemeClr val="tx2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y-GB" noProof="0" dirty="0"/>
              <a:t>» Cynnwys 1</a:t>
            </a:r>
          </a:p>
        </p:txBody>
      </p:sp>
      <p:sp>
        <p:nvSpPr>
          <p:cNvPr id="2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4634922" y="2444727"/>
            <a:ext cx="3954347" cy="3628183"/>
          </a:xfrm>
          <a:prstGeom prst="rect">
            <a:avLst/>
          </a:prstGeom>
        </p:spPr>
        <p:txBody>
          <a:bodyPr/>
          <a:lstStyle>
            <a:lvl1pPr>
              <a:defRPr sz="2400" baseline="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/>
              <a:t>» Content 2</a:t>
            </a:r>
          </a:p>
        </p:txBody>
      </p:sp>
    </p:spTree>
    <p:extLst>
      <p:ext uri="{BB962C8B-B14F-4D97-AF65-F5344CB8AC3E}">
        <p14:creationId xmlns:p14="http://schemas.microsoft.com/office/powerpoint/2010/main" val="26981002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ingual Caption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noProof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AE7D1-6754-474F-8D4A-A133102F4C7D}" type="datetimeFigureOut">
              <a:rPr lang="en-GB" noProof="0" smtClean="0"/>
              <a:t>13/03/2023</a:t>
            </a:fld>
            <a:endParaRPr lang="en-GB" noProof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0BEB8-FF74-1A46-B145-BC8D37F99235}" type="slidenum">
              <a:rPr lang="en-GB" noProof="0" smtClean="0"/>
              <a:t>‹#›</a:t>
            </a:fld>
            <a:endParaRPr lang="en-GB" noProof="0"/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BAE0D7BD-82AB-6446-AEC3-E4CF282528D8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546964" y="506291"/>
            <a:ext cx="3962112" cy="1109326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44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y-GB" noProof="0" dirty="0"/>
              <a:t>»Teitl</a:t>
            </a:r>
          </a:p>
        </p:txBody>
      </p:sp>
      <p:sp>
        <p:nvSpPr>
          <p:cNvPr id="11" name="Text Placeholder 4">
            <a:extLst>
              <a:ext uri="{FF2B5EF4-FFF2-40B4-BE49-F238E27FC236}">
                <a16:creationId xmlns:a16="http://schemas.microsoft.com/office/drawing/2014/main" id="{CA537E28-D66B-5546-A919-5A35CA1685C1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4631040" y="506291"/>
            <a:ext cx="3958230" cy="1109326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4400" b="1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/>
              <a:t>»Title</a:t>
            </a:r>
          </a:p>
        </p:txBody>
      </p:sp>
      <p:sp>
        <p:nvSpPr>
          <p:cNvPr id="12" name="Content Placeholder 3">
            <a:extLst>
              <a:ext uri="{FF2B5EF4-FFF2-40B4-BE49-F238E27FC236}">
                <a16:creationId xmlns:a16="http://schemas.microsoft.com/office/drawing/2014/main" id="{82841481-6A28-1547-879F-C95A66E835C1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550846" y="1684627"/>
            <a:ext cx="8042305" cy="4372142"/>
          </a:xfrm>
          <a:prstGeom prst="rect">
            <a:avLst/>
          </a:prstGeom>
        </p:spPr>
        <p:txBody>
          <a:bodyPr/>
          <a:lstStyle>
            <a:lvl1pPr>
              <a:defRPr sz="2400" baseline="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2"/>
                </a:solidFill>
              </a:defRPr>
            </a:lvl2pPr>
            <a:lvl3pPr>
              <a:defRPr sz="1800">
                <a:solidFill>
                  <a:schemeClr val="tx2"/>
                </a:solidFill>
              </a:defRPr>
            </a:lvl3pPr>
            <a:lvl4pPr>
              <a:defRPr sz="1600">
                <a:solidFill>
                  <a:schemeClr val="tx2"/>
                </a:solidFill>
              </a:defRPr>
            </a:lvl4pPr>
            <a:lvl5pPr>
              <a:defRPr sz="1600">
                <a:solidFill>
                  <a:schemeClr val="tx2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y-GB" noProof="0" dirty="0"/>
              <a:t>» Cynnwys</a:t>
            </a:r>
          </a:p>
        </p:txBody>
      </p:sp>
    </p:spTree>
    <p:extLst>
      <p:ext uri="{BB962C8B-B14F-4D97-AF65-F5344CB8AC3E}">
        <p14:creationId xmlns:p14="http://schemas.microsoft.com/office/powerpoint/2010/main" val="20666995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ingual Caption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noProof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AE7D1-6754-474F-8D4A-A133102F4C7D}" type="datetimeFigureOut">
              <a:rPr lang="en-GB" noProof="0" smtClean="0"/>
              <a:t>13/03/2023</a:t>
            </a:fld>
            <a:endParaRPr lang="en-GB" noProof="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0BEB8-FF74-1A46-B145-BC8D37F99235}" type="slidenum">
              <a:rPr lang="en-GB" noProof="0" smtClean="0"/>
              <a:t>‹#›</a:t>
            </a:fld>
            <a:endParaRPr lang="en-GB" noProof="0"/>
          </a:p>
        </p:txBody>
      </p:sp>
      <p:sp>
        <p:nvSpPr>
          <p:cNvPr id="14" name="Text Placeholder 2">
            <a:extLst>
              <a:ext uri="{FF2B5EF4-FFF2-40B4-BE49-F238E27FC236}">
                <a16:creationId xmlns:a16="http://schemas.microsoft.com/office/drawing/2014/main" id="{471F9830-CB04-514E-866D-7498D4D51BC6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546276" y="506289"/>
            <a:ext cx="8047560" cy="11093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lang="cy-GB" sz="4400" b="1" noProof="0" dirty="0" smtClean="0">
                <a:solidFill>
                  <a:schemeClr val="tx2"/>
                </a:solidFill>
              </a:defRPr>
            </a:lvl1pPr>
          </a:lstStyle>
          <a:p>
            <a:pPr marL="0" lvl="0" indent="0" algn="ctr">
              <a:spcBef>
                <a:spcPts val="0"/>
              </a:spcBef>
              <a:buNone/>
            </a:pPr>
            <a:r>
              <a:rPr lang="cy-GB" noProof="0" dirty="0"/>
              <a:t>»Teitl</a:t>
            </a:r>
          </a:p>
        </p:txBody>
      </p:sp>
      <p:sp>
        <p:nvSpPr>
          <p:cNvPr id="15" name="Text Placeholder 4">
            <a:extLst>
              <a:ext uri="{FF2B5EF4-FFF2-40B4-BE49-F238E27FC236}">
                <a16:creationId xmlns:a16="http://schemas.microsoft.com/office/drawing/2014/main" id="{1A8344C0-439E-EA48-978B-75F12D10FB64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550186" y="4963584"/>
            <a:ext cx="8043580" cy="11093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GB" sz="4400" b="1" baseline="0" noProof="0" dirty="0" smtClean="0"/>
            </a:lvl1pPr>
          </a:lstStyle>
          <a:p>
            <a:pPr marL="0" lvl="0" indent="0" algn="ctr">
              <a:spcBef>
                <a:spcPts val="0"/>
              </a:spcBef>
              <a:buNone/>
            </a:pPr>
            <a:r>
              <a:rPr lang="en-GB" noProof="0" dirty="0"/>
              <a:t>»Title</a:t>
            </a:r>
          </a:p>
        </p:txBody>
      </p:sp>
      <p:sp>
        <p:nvSpPr>
          <p:cNvPr id="16" name="Content Placeholder 3">
            <a:extLst>
              <a:ext uri="{FF2B5EF4-FFF2-40B4-BE49-F238E27FC236}">
                <a16:creationId xmlns:a16="http://schemas.microsoft.com/office/drawing/2014/main" id="{063EE9ED-028C-9149-85BA-3781657EC2EA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546964" y="1710887"/>
            <a:ext cx="8046188" cy="315082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7669417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ingual Caption Highl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546276" y="506289"/>
            <a:ext cx="8047560" cy="1109326"/>
          </a:xfrm>
          <a:prstGeom prst="rect">
            <a:avLst/>
          </a:prstGeom>
          <a:solidFill>
            <a:schemeClr val="bg2"/>
          </a:solidFill>
          <a:ln>
            <a:solidFill>
              <a:schemeClr val="bg2">
                <a:lumMod val="9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44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y-GB" noProof="0" dirty="0"/>
              <a:t>»Teitl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550186" y="4963584"/>
            <a:ext cx="8043580" cy="110932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4400" b="1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/>
              <a:t>»Title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noProof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AE7D1-6754-474F-8D4A-A133102F4C7D}" type="datetimeFigureOut">
              <a:rPr lang="en-GB" noProof="0" smtClean="0"/>
              <a:t>13/03/2023</a:t>
            </a:fld>
            <a:endParaRPr lang="en-GB" noProof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0BEB8-FF74-1A46-B145-BC8D37F99235}" type="slidenum">
              <a:rPr lang="en-GB" noProof="0" smtClean="0"/>
              <a:t>‹#›</a:t>
            </a:fld>
            <a:endParaRPr lang="en-GB" noProof="0"/>
          </a:p>
        </p:txBody>
      </p:sp>
      <p:sp>
        <p:nvSpPr>
          <p:cNvPr id="10" name="Content Placeholder 3"/>
          <p:cNvSpPr>
            <a:spLocks noGrp="1"/>
          </p:cNvSpPr>
          <p:nvPr>
            <p:ph sz="quarter" idx="14"/>
          </p:nvPr>
        </p:nvSpPr>
        <p:spPr>
          <a:xfrm>
            <a:off x="546964" y="1710887"/>
            <a:ext cx="8046188" cy="315082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37189696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noProof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AE7D1-6754-474F-8D4A-A133102F4C7D}" type="datetimeFigureOut">
              <a:rPr lang="en-GB" noProof="0" smtClean="0"/>
              <a:t>13/03/2023</a:t>
            </a:fld>
            <a:endParaRPr lang="en-GB" noProof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0BEB8-FF74-1A46-B145-BC8D37F99235}" type="slidenum">
              <a:rPr lang="en-GB" noProof="0" smtClean="0"/>
              <a:t>‹#›</a:t>
            </a:fld>
            <a:endParaRPr lang="en-GB" noProof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E47C55A6-BA57-C342-AD07-ECF55D2612C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6963" y="506289"/>
            <a:ext cx="8046189" cy="1109326"/>
          </a:xfrm>
          <a:prstGeom prst="rect">
            <a:avLst/>
          </a:prstGeom>
        </p:spPr>
        <p:txBody>
          <a:bodyPr/>
          <a:lstStyle>
            <a:lvl1pPr>
              <a:spcBef>
                <a:spcPts val="0"/>
              </a:spcBef>
              <a:defRPr baseline="0">
                <a:solidFill>
                  <a:schemeClr val="tx1"/>
                </a:solidFill>
              </a:defRPr>
            </a:lvl1pPr>
          </a:lstStyle>
          <a:p>
            <a:r>
              <a:rPr lang="cy-GB" noProof="0" dirty="0"/>
              <a:t>»Teitl</a:t>
            </a:r>
          </a:p>
        </p:txBody>
      </p:sp>
    </p:spTree>
    <p:extLst>
      <p:ext uri="{BB962C8B-B14F-4D97-AF65-F5344CB8AC3E}">
        <p14:creationId xmlns:p14="http://schemas.microsoft.com/office/powerpoint/2010/main" val="1052456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- Poli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2" descr="Z:\Downloads\images\Screen-Hills.png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241" r="26943"/>
          <a:stretch/>
        </p:blipFill>
        <p:spPr bwMode="auto">
          <a:xfrm>
            <a:off x="1" y="4623758"/>
            <a:ext cx="9144000" cy="22342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Z:\Google Drive\Logos\Latest-Logo-for-SchoolBeat-cymru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048" y="6137720"/>
            <a:ext cx="5397890" cy="7090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Z:\Google Drive\Logos\Battenburg-t-47.png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5278"/>
            <a:ext cx="9144000" cy="5836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89781" y="888520"/>
            <a:ext cx="8764438" cy="1811165"/>
          </a:xfrm>
          <a:prstGeom prst="rect">
            <a:avLst/>
          </a:prstGeom>
        </p:spPr>
        <p:txBody>
          <a:bodyPr/>
          <a:lstStyle>
            <a:lvl1pPr>
              <a:spcBef>
                <a:spcPts val="0"/>
              </a:spcBef>
              <a:defRPr baseline="0">
                <a:solidFill>
                  <a:schemeClr val="tx2"/>
                </a:solidFill>
              </a:defRPr>
            </a:lvl1pPr>
          </a:lstStyle>
          <a:p>
            <a:r>
              <a:rPr lang="cy-GB" noProof="0" dirty="0"/>
              <a:t>» Cymraeg / Teitl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89781" y="2699685"/>
            <a:ext cx="8764438" cy="181224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4400" b="1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noProof="0" dirty="0"/>
              <a:t>» English / Title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185686" y="6263610"/>
            <a:ext cx="1244472" cy="312170"/>
          </a:xfrm>
        </p:spPr>
        <p:txBody>
          <a:bodyPr/>
          <a:lstStyle/>
          <a:p>
            <a:fld id="{110AE7D1-6754-474F-8D4A-A133102F4C7D}" type="datetimeFigureOut">
              <a:rPr lang="en-GB" noProof="0" smtClean="0"/>
              <a:t>13/03/2023</a:t>
            </a:fld>
            <a:endParaRPr lang="en-GB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05548" y="5931067"/>
            <a:ext cx="7743560" cy="312170"/>
          </a:xfrm>
        </p:spPr>
        <p:txBody>
          <a:bodyPr/>
          <a:lstStyle>
            <a:lvl1pPr algn="ctr">
              <a:defRPr/>
            </a:lvl1pPr>
          </a:lstStyle>
          <a:p>
            <a:endParaRPr lang="en-GB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0BEB8-FF74-1A46-B145-BC8D37F99235}" type="slidenum">
              <a:rPr lang="en-GB" noProof="0" smtClean="0"/>
              <a:t>‹#›</a:t>
            </a:fld>
            <a:endParaRPr lang="en-GB" noProof="0"/>
          </a:p>
        </p:txBody>
      </p:sp>
      <p:pic>
        <p:nvPicPr>
          <p:cNvPr id="15" name="Picture 7" descr="Z:\Google Drive\Logos\Welsh_Government_Logo_Black-RENDERED.png">
            <a:extLst>
              <a:ext uri="{FF2B5EF4-FFF2-40B4-BE49-F238E27FC236}">
                <a16:creationId xmlns:a16="http://schemas.microsoft.com/office/drawing/2014/main" id="{F76FD12A-D6A7-4C46-89C8-3D9FFBE279D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306" y="4886326"/>
            <a:ext cx="1165774" cy="11657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3" descr="Z:\Downloads\images\Crest_DPP_300.png">
            <a:extLst>
              <a:ext uri="{FF2B5EF4-FFF2-40B4-BE49-F238E27FC236}">
                <a16:creationId xmlns:a16="http://schemas.microsoft.com/office/drawing/2014/main" id="{705944DF-DDF2-3D44-B5C0-B09CC10E32E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6306" y="4971403"/>
            <a:ext cx="857300" cy="9596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4" descr="Z:\Downloads\images\Crest_GWP_300.png">
            <a:extLst>
              <a:ext uri="{FF2B5EF4-FFF2-40B4-BE49-F238E27FC236}">
                <a16:creationId xmlns:a16="http://schemas.microsoft.com/office/drawing/2014/main" id="{EBC1E940-71BE-D048-BDC5-FC13B16B01E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4832" y="4971403"/>
            <a:ext cx="857300" cy="9596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5" descr="Z:\Downloads\images\Crest_NWP_300.png">
            <a:extLst>
              <a:ext uri="{FF2B5EF4-FFF2-40B4-BE49-F238E27FC236}">
                <a16:creationId xmlns:a16="http://schemas.microsoft.com/office/drawing/2014/main" id="{3384BB33-9BE3-494E-8C24-2C54160A527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3358" y="4971403"/>
            <a:ext cx="857300" cy="9596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6" descr="Z:\Downloads\images\Crest_SWP_300.png">
            <a:extLst>
              <a:ext uri="{FF2B5EF4-FFF2-40B4-BE49-F238E27FC236}">
                <a16:creationId xmlns:a16="http://schemas.microsoft.com/office/drawing/2014/main" id="{9EF4F712-558F-CA4A-AD72-3A66297F5E0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1884" y="4971403"/>
            <a:ext cx="857300" cy="9596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A3DEA179-2F87-7D44-9BCE-F3121E74F47D}"/>
              </a:ext>
            </a:extLst>
          </p:cNvPr>
          <p:cNvPicPr>
            <a:picLocks noChangeAspect="1"/>
          </p:cNvPicPr>
          <p:nvPr userDrawn="1"/>
        </p:nvPicPr>
        <p:blipFill>
          <a:blip r:embed="rId10"/>
          <a:stretch>
            <a:fillRect/>
          </a:stretch>
        </p:blipFill>
        <p:spPr>
          <a:xfrm>
            <a:off x="6750411" y="4892010"/>
            <a:ext cx="2298697" cy="11600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29153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- AWSLCP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Z:\Downloads\images\Screen-Hills.png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241" r="26943"/>
          <a:stretch/>
        </p:blipFill>
        <p:spPr bwMode="auto">
          <a:xfrm>
            <a:off x="1" y="4623758"/>
            <a:ext cx="9144000" cy="22342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89781" y="189780"/>
            <a:ext cx="8764438" cy="2225235"/>
          </a:xfrm>
          <a:prstGeom prst="rect">
            <a:avLst/>
          </a:prstGeom>
        </p:spPr>
        <p:txBody>
          <a:bodyPr/>
          <a:lstStyle>
            <a:lvl1pPr>
              <a:spcBef>
                <a:spcPts val="0"/>
              </a:spcBef>
              <a:defRPr baseline="0">
                <a:solidFill>
                  <a:schemeClr val="tx2"/>
                </a:solidFill>
              </a:defRPr>
            </a:lvl1pPr>
          </a:lstStyle>
          <a:p>
            <a:r>
              <a:rPr lang="cy-GB" noProof="0" dirty="0"/>
              <a:t>» Cymraeg / Teitl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89781" y="2415015"/>
            <a:ext cx="8764438" cy="2225235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4400" b="1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noProof="0" dirty="0"/>
              <a:t>» English / Title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05548" y="5931067"/>
            <a:ext cx="7743560" cy="312170"/>
          </a:xfrm>
        </p:spPr>
        <p:txBody>
          <a:bodyPr/>
          <a:lstStyle>
            <a:lvl1pPr algn="ctr">
              <a:defRPr/>
            </a:lvl1pPr>
          </a:lstStyle>
          <a:p>
            <a:endParaRPr lang="en-GB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0BEB8-FF74-1A46-B145-BC8D37F99235}" type="slidenum">
              <a:rPr lang="en-GB" noProof="0" smtClean="0"/>
              <a:t>‹#›</a:t>
            </a:fld>
            <a:endParaRPr lang="en-GB" noProof="0"/>
          </a:p>
        </p:txBody>
      </p:sp>
      <p:pic>
        <p:nvPicPr>
          <p:cNvPr id="10" name="Picture 2" descr="Z:\Google Drive\Logos\Latest-Logo-for-SchoolBeat-cymru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048" y="6137720"/>
            <a:ext cx="5397890" cy="7090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>
          <a:xfrm>
            <a:off x="7185686" y="6263610"/>
            <a:ext cx="1244472" cy="312170"/>
          </a:xfrm>
        </p:spPr>
        <p:txBody>
          <a:bodyPr/>
          <a:lstStyle/>
          <a:p>
            <a:fld id="{110AE7D1-6754-474F-8D4A-A133102F4C7D}" type="datetimeFigureOut">
              <a:rPr lang="en-GB" noProof="0" smtClean="0"/>
              <a:t>13/03/2023</a:t>
            </a:fld>
            <a:endParaRPr lang="en-GB" noProof="0" dirty="0"/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C1D8183E-30B0-394B-8420-335C49FC6807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6750411" y="4892010"/>
            <a:ext cx="2298697" cy="11600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27812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600950" y="6263610"/>
            <a:ext cx="3849971" cy="312170"/>
          </a:xfrm>
        </p:spPr>
        <p:txBody>
          <a:bodyPr/>
          <a:lstStyle>
            <a:lvl1pPr algn="r">
              <a:defRPr/>
            </a:lvl1pPr>
          </a:lstStyle>
          <a:p>
            <a:endParaRPr lang="en-GB" noProof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46963" y="482974"/>
            <a:ext cx="8046189" cy="2808000"/>
          </a:xfrm>
          <a:prstGeom prst="rect">
            <a:avLst/>
          </a:prstGeom>
        </p:spPr>
        <p:txBody>
          <a:bodyPr/>
          <a:lstStyle>
            <a:lvl1pPr>
              <a:spcBef>
                <a:spcPts val="0"/>
              </a:spcBef>
              <a:defRPr baseline="0">
                <a:solidFill>
                  <a:schemeClr val="tx2"/>
                </a:solidFill>
              </a:defRPr>
            </a:lvl1pPr>
          </a:lstStyle>
          <a:p>
            <a:r>
              <a:rPr lang="cy-GB" noProof="0" dirty="0"/>
              <a:t>» Cymraeg / Pennawd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46963" y="3298945"/>
            <a:ext cx="8046189" cy="2808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4400" b="1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noProof="0" dirty="0"/>
              <a:t>» English / Heading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600950" y="6263610"/>
            <a:ext cx="1244472" cy="312170"/>
          </a:xfrm>
        </p:spPr>
        <p:txBody>
          <a:bodyPr/>
          <a:lstStyle/>
          <a:p>
            <a:fld id="{110AE7D1-6754-474F-8D4A-A133102F4C7D}" type="datetimeFigureOut">
              <a:rPr lang="en-GB" noProof="0" smtClean="0"/>
              <a:t>13/03/2023</a:t>
            </a:fld>
            <a:endParaRPr lang="en-GB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0BEB8-FF74-1A46-B145-BC8D37F99235}" type="slidenum">
              <a:rPr lang="en-GB" noProof="0" smtClean="0"/>
              <a:t>‹#›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6680918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la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AE7D1-6754-474F-8D4A-A133102F4C7D}" type="datetimeFigureOut">
              <a:rPr lang="en-US" smtClean="0"/>
              <a:t>3/13/23</a:t>
            </a:fld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0BEB8-FF74-1A46-B145-BC8D37F99235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6" name="Picture 2" descr="Z:\Downloads\images\Screen-Hills.png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700" b="17606"/>
          <a:stretch/>
        </p:blipFill>
        <p:spPr bwMode="auto">
          <a:xfrm>
            <a:off x="0" y="5508088"/>
            <a:ext cx="9144000" cy="13499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303136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ideo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edia Placeholder 6">
            <a:extLst>
              <a:ext uri="{FF2B5EF4-FFF2-40B4-BE49-F238E27FC236}">
                <a16:creationId xmlns:a16="http://schemas.microsoft.com/office/drawing/2014/main" id="{5447ED3B-7CF3-9E4E-9568-3A788FC028A9}"/>
              </a:ext>
            </a:extLst>
          </p:cNvPr>
          <p:cNvSpPr>
            <a:spLocks noGrp="1"/>
          </p:cNvSpPr>
          <p:nvPr>
            <p:ph type="media" sz="quarter" idx="13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r>
              <a:rPr lang="en-GB"/>
              <a:t>Click icon to add media</a:t>
            </a:r>
          </a:p>
        </p:txBody>
      </p:sp>
    </p:spTree>
    <p:extLst>
      <p:ext uri="{BB962C8B-B14F-4D97-AF65-F5344CB8AC3E}">
        <p14:creationId xmlns:p14="http://schemas.microsoft.com/office/powerpoint/2010/main" val="19734240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noProof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AE7D1-6754-474F-8D4A-A133102F4C7D}" type="datetimeFigureOut">
              <a:rPr lang="en-GB" noProof="0" smtClean="0"/>
              <a:t>13/03/2023</a:t>
            </a:fld>
            <a:endParaRPr lang="en-GB" noProof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0BEB8-FF74-1A46-B145-BC8D37F99235}" type="slidenum">
              <a:rPr lang="en-GB" noProof="0" smtClean="0"/>
              <a:t>‹#›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7354604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AE7D1-6754-474F-8D4A-A133102F4C7D}" type="datetimeFigureOut">
              <a:rPr lang="en-GB" noProof="0" smtClean="0"/>
              <a:t>13/03/2023</a:t>
            </a:fld>
            <a:endParaRPr lang="en-GB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0BEB8-FF74-1A46-B145-BC8D37F99235}" type="slidenum">
              <a:rPr lang="en-GB" noProof="0" smtClean="0"/>
              <a:t>‹#›</a:t>
            </a:fld>
            <a:endParaRPr lang="en-GB" noProof="0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DF31CA8A-5D9C-484E-A587-47B1442FC92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6963" y="506289"/>
            <a:ext cx="8046189" cy="1109326"/>
          </a:xfrm>
          <a:prstGeom prst="rect">
            <a:avLst/>
          </a:prstGeom>
        </p:spPr>
        <p:txBody>
          <a:bodyPr/>
          <a:lstStyle>
            <a:lvl1pPr>
              <a:spcBef>
                <a:spcPts val="0"/>
              </a:spcBef>
              <a:defRPr baseline="0">
                <a:solidFill>
                  <a:schemeClr val="tx1"/>
                </a:solidFill>
              </a:defRPr>
            </a:lvl1pPr>
          </a:lstStyle>
          <a:p>
            <a:r>
              <a:rPr lang="cy-GB" noProof="0" dirty="0"/>
              <a:t>»Teitl</a:t>
            </a:r>
          </a:p>
        </p:txBody>
      </p:sp>
      <p:sp>
        <p:nvSpPr>
          <p:cNvPr id="12" name="Content Placeholder 3">
            <a:extLst>
              <a:ext uri="{FF2B5EF4-FFF2-40B4-BE49-F238E27FC236}">
                <a16:creationId xmlns:a16="http://schemas.microsoft.com/office/drawing/2014/main" id="{A7CF1E9E-ED8D-1143-932A-E9F843EAF737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550846" y="1684627"/>
            <a:ext cx="8042305" cy="4372142"/>
          </a:xfrm>
          <a:prstGeom prst="rect">
            <a:avLst/>
          </a:prstGeom>
        </p:spPr>
        <p:txBody>
          <a:bodyPr/>
          <a:lstStyle>
            <a:lvl1pPr>
              <a:defRPr sz="2400" baseline="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2"/>
                </a:solidFill>
              </a:defRPr>
            </a:lvl2pPr>
            <a:lvl3pPr>
              <a:defRPr sz="1800">
                <a:solidFill>
                  <a:schemeClr val="tx2"/>
                </a:solidFill>
              </a:defRPr>
            </a:lvl3pPr>
            <a:lvl4pPr>
              <a:defRPr sz="1600">
                <a:solidFill>
                  <a:schemeClr val="tx2"/>
                </a:solidFill>
              </a:defRPr>
            </a:lvl4pPr>
            <a:lvl5pPr>
              <a:defRPr sz="1600">
                <a:solidFill>
                  <a:schemeClr val="tx2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y-GB" noProof="0" dirty="0"/>
              <a:t>» Cynnwys</a:t>
            </a:r>
          </a:p>
        </p:txBody>
      </p:sp>
    </p:spTree>
    <p:extLst>
      <p:ext uri="{BB962C8B-B14F-4D97-AF65-F5344CB8AC3E}">
        <p14:creationId xmlns:p14="http://schemas.microsoft.com/office/powerpoint/2010/main" val="39681415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ingual Columns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46963" y="506289"/>
            <a:ext cx="8046189" cy="1109326"/>
          </a:xfrm>
          <a:prstGeom prst="rect">
            <a:avLst/>
          </a:prstGeom>
        </p:spPr>
        <p:txBody>
          <a:bodyPr/>
          <a:lstStyle>
            <a:lvl1pPr>
              <a:spcBef>
                <a:spcPts val="0"/>
              </a:spcBef>
              <a:defRPr baseline="0">
                <a:solidFill>
                  <a:schemeClr val="tx2"/>
                </a:solidFill>
              </a:defRPr>
            </a:lvl1pPr>
          </a:lstStyle>
          <a:p>
            <a:r>
              <a:rPr lang="cy-GB" noProof="0" dirty="0"/>
              <a:t>»Teitl</a:t>
            </a:r>
            <a:r>
              <a:rPr lang="en-GB" noProof="0" dirty="0"/>
              <a:t> - »Title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AE7D1-6754-474F-8D4A-A133102F4C7D}" type="datetimeFigureOut">
              <a:rPr lang="en-GB" noProof="0" smtClean="0"/>
              <a:t>13/03/2023</a:t>
            </a:fld>
            <a:endParaRPr lang="en-GB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0BEB8-FF74-1A46-B145-BC8D37F99235}" type="slidenum">
              <a:rPr lang="en-GB" noProof="0" smtClean="0"/>
              <a:t>‹#›</a:t>
            </a:fld>
            <a:endParaRPr lang="en-GB" noProof="0" dirty="0"/>
          </a:p>
        </p:txBody>
      </p:sp>
      <p:sp>
        <p:nvSpPr>
          <p:cNvPr id="10" name="Content Placeholder 3">
            <a:extLst>
              <a:ext uri="{FF2B5EF4-FFF2-40B4-BE49-F238E27FC236}">
                <a16:creationId xmlns:a16="http://schemas.microsoft.com/office/drawing/2014/main" id="{102974E2-BECE-944F-82E7-F35A427DAC53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550847" y="1684627"/>
            <a:ext cx="3962112" cy="4372142"/>
          </a:xfrm>
          <a:prstGeom prst="rect">
            <a:avLst/>
          </a:prstGeom>
        </p:spPr>
        <p:txBody>
          <a:bodyPr/>
          <a:lstStyle>
            <a:lvl1pPr>
              <a:defRPr sz="2400" baseline="0">
                <a:solidFill>
                  <a:schemeClr val="tx2"/>
                </a:solidFill>
              </a:defRPr>
            </a:lvl1pPr>
            <a:lvl2pPr>
              <a:defRPr sz="2000">
                <a:solidFill>
                  <a:schemeClr val="tx2"/>
                </a:solidFill>
              </a:defRPr>
            </a:lvl2pPr>
            <a:lvl3pPr>
              <a:defRPr sz="1800">
                <a:solidFill>
                  <a:schemeClr val="tx2"/>
                </a:solidFill>
              </a:defRPr>
            </a:lvl3pPr>
            <a:lvl4pPr>
              <a:defRPr sz="1600">
                <a:solidFill>
                  <a:schemeClr val="tx2"/>
                </a:solidFill>
              </a:defRPr>
            </a:lvl4pPr>
            <a:lvl5pPr>
              <a:defRPr sz="1600">
                <a:solidFill>
                  <a:schemeClr val="tx2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y-GB" noProof="0" dirty="0"/>
              <a:t>» Cymraeg / Colofn 1</a:t>
            </a:r>
          </a:p>
        </p:txBody>
      </p:sp>
      <p:sp>
        <p:nvSpPr>
          <p:cNvPr id="11" name="Content Placeholder 5">
            <a:extLst>
              <a:ext uri="{FF2B5EF4-FFF2-40B4-BE49-F238E27FC236}">
                <a16:creationId xmlns:a16="http://schemas.microsoft.com/office/drawing/2014/main" id="{0F6C39D8-B829-8345-B787-9FB52ACD894E}"/>
              </a:ext>
            </a:extLst>
          </p:cNvPr>
          <p:cNvSpPr>
            <a:spLocks noGrp="1"/>
          </p:cNvSpPr>
          <p:nvPr>
            <p:ph sz="quarter" idx="4" hasCustomPrompt="1"/>
          </p:nvPr>
        </p:nvSpPr>
        <p:spPr>
          <a:xfrm>
            <a:off x="4634923" y="1684627"/>
            <a:ext cx="3958230" cy="4372142"/>
          </a:xfrm>
          <a:prstGeom prst="rect">
            <a:avLst/>
          </a:prstGeom>
        </p:spPr>
        <p:txBody>
          <a:bodyPr/>
          <a:lstStyle>
            <a:lvl1pPr>
              <a:defRPr sz="2400" baseline="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/>
              <a:t>» English / Column 2</a:t>
            </a:r>
          </a:p>
        </p:txBody>
      </p:sp>
    </p:spTree>
    <p:extLst>
      <p:ext uri="{BB962C8B-B14F-4D97-AF65-F5344CB8AC3E}">
        <p14:creationId xmlns:p14="http://schemas.microsoft.com/office/powerpoint/2010/main" val="30368457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2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ACDDF6"/>
            </a:gs>
            <a:gs pos="100000">
              <a:srgbClr val="E8F6FD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396000" y="375425"/>
            <a:ext cx="8352000" cy="5818487"/>
          </a:xfrm>
          <a:prstGeom prst="rect">
            <a:avLst/>
          </a:prstGeom>
          <a:solidFill>
            <a:schemeClr val="bg1"/>
          </a:solidFill>
          <a:ln w="3175" cmpd="sng">
            <a:noFill/>
          </a:ln>
          <a:effectLst>
            <a:innerShdw blurRad="63500" dist="38100" dir="13500000">
              <a:prstClr val="black">
                <a:alpha val="35000"/>
              </a:prstClr>
            </a:innerShdw>
          </a:effectLst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+mj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50847" y="1684624"/>
            <a:ext cx="8042304" cy="43721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  <a:endParaRPr lang="en-GB" noProof="0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6963" y="506287"/>
            <a:ext cx="8046188" cy="110864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noProof="0"/>
              <a:t>Click to edit Master title style</a:t>
            </a:r>
            <a:endParaRPr lang="en-GB" noProof="0" dirty="0"/>
          </a:p>
        </p:txBody>
      </p:sp>
      <p:pic>
        <p:nvPicPr>
          <p:cNvPr id="1026" name="Picture 2" descr="Z:\Downloads\images\Screen-Hills.png"/>
          <p:cNvPicPr>
            <a:picLocks noChangeAspect="1" noChangeArrowheads="1"/>
          </p:cNvPicPr>
          <p:nvPr userDrawn="1"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700" b="17606"/>
          <a:stretch/>
        </p:blipFill>
        <p:spPr bwMode="auto">
          <a:xfrm>
            <a:off x="0" y="5508088"/>
            <a:ext cx="9144000" cy="13499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488812" y="6263609"/>
            <a:ext cx="3962112" cy="312170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r">
              <a:defRPr sz="1200">
                <a:solidFill>
                  <a:schemeClr val="tx1"/>
                </a:solidFill>
                <a:latin typeface="+mj-lt"/>
              </a:defRPr>
            </a:lvl1pPr>
          </a:lstStyle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488812" y="6263610"/>
            <a:ext cx="1244472" cy="312170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ctr">
              <a:defRPr sz="1200">
                <a:solidFill>
                  <a:schemeClr val="tx1"/>
                </a:solidFill>
                <a:latin typeface="+mj-lt"/>
              </a:defRPr>
            </a:lvl1pPr>
          </a:lstStyle>
          <a:p>
            <a:fld id="{110AE7D1-6754-474F-8D4A-A133102F4C7D}" type="datetimeFigureOut">
              <a:rPr lang="en-GB" smtClean="0"/>
              <a:pPr/>
              <a:t>13/03/2023</a:t>
            </a:fld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flipH="1">
            <a:off x="8450921" y="6263611"/>
            <a:ext cx="606811" cy="312170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ctr">
              <a:defRPr sz="120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GB"/>
              <a:t>Slide </a:t>
            </a:r>
            <a:fld id="{4BA0BEB8-FF74-1A46-B145-BC8D37F99235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7253392" y="6478460"/>
            <a:ext cx="1890608" cy="379540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defPPr>
              <a:defRPr lang="en-US"/>
            </a:defPPr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pPr lvl="0" algn="r"/>
            <a:r>
              <a:rPr lang="cy-GB" sz="700" b="0" baseline="0" noProof="1">
                <a:solidFill>
                  <a:schemeClr val="tx1"/>
                </a:solidFill>
                <a:latin typeface="+mj-lt"/>
              </a:rPr>
              <a:t>Hawlfraint Heddlu Gwent 2023</a:t>
            </a:r>
          </a:p>
          <a:p>
            <a:pPr lvl="0" algn="r"/>
            <a:r>
              <a:rPr lang="en-GB" sz="700" b="0" baseline="0" noProof="1">
                <a:solidFill>
                  <a:schemeClr val="tx1"/>
                </a:solidFill>
                <a:latin typeface="+mj-lt"/>
              </a:rPr>
              <a:t>© Gwent Police Copyright 2023</a:t>
            </a:r>
          </a:p>
        </p:txBody>
      </p:sp>
      <p:pic>
        <p:nvPicPr>
          <p:cNvPr id="11" name="Picture 2" descr="Z:\Google Drive\Logos\Latest-Logo-for-SchoolBeat-cymru.png"/>
          <p:cNvPicPr>
            <a:picLocks noChangeAspect="1" noChangeArrowheads="1"/>
          </p:cNvPicPr>
          <p:nvPr userDrawn="1"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984" y="6330931"/>
            <a:ext cx="3054588" cy="401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997777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49" r:id="rId2"/>
    <p:sldLayoutId id="2147483670" r:id="rId3"/>
    <p:sldLayoutId id="2147483661" r:id="rId4"/>
    <p:sldLayoutId id="2147483660" r:id="rId5"/>
    <p:sldLayoutId id="2147483682" r:id="rId6"/>
    <p:sldLayoutId id="2147483655" r:id="rId7"/>
    <p:sldLayoutId id="2147483650" r:id="rId8"/>
    <p:sldLayoutId id="2147483652" r:id="rId9"/>
    <p:sldLayoutId id="2147483663" r:id="rId10"/>
    <p:sldLayoutId id="2147483653" r:id="rId11"/>
    <p:sldLayoutId id="2147483656" r:id="rId12"/>
    <p:sldLayoutId id="2147483667" r:id="rId13"/>
    <p:sldLayoutId id="2147483668" r:id="rId14"/>
    <p:sldLayoutId id="2147483669" r:id="rId15"/>
    <p:sldLayoutId id="2147483665" r:id="rId16"/>
    <p:sldLayoutId id="2147483666" r:id="rId17"/>
    <p:sldLayoutId id="2147483654" r:id="rId18"/>
  </p:sldLayoutIdLst>
  <p:txStyles>
    <p:titleStyle>
      <a:lvl1pPr algn="ctr" defTabSz="457200" rtl="0" eaLnBrk="1" latinLnBrk="0" hangingPunct="1"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j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hyperlink" Target="http://images.google.co.uk/imgres?imgurl=http://wrighttownshippolice.org/meth%2520drug%2520f3.jpg&amp;imgrefurl=http://wrighttownshippolice.org/drug%2520facts.htm&amp;h=353&amp;w=540&amp;sz=18&amp;hl=en&amp;start=1&amp;tbnid=pQhxCej7JB0Z5M:&amp;tbnh=86&amp;tbnw=132&amp;prev=/images%3Fq%3Dspeed%2Bdrug%26gbv%3D2%26hl%3Den" TargetMode="Externa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hyperlink" Target="http://images.google.co.uk/imgres?imgurl=http://www.chemistryexplained.com/images/chfa_04_img0871.jpg&amp;imgrefurl=http://www.chemistryexplained.com/St-Te/Steroids.html&amp;h=430&amp;w=349&amp;sz=17&amp;hl=en&amp;start=6&amp;tbnid=Y7RS7b5SnqMQqM:&amp;tbnh=126&amp;tbnw=102&amp;prev=/images%3Fq%3Danabolic%2Bsteroids%26gbv%3D2%26hl%3Den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9572E1-38EB-521F-6E18-5185DD53C85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y-GB" dirty="0"/>
              <a:t>Cosbau Dosbarthiad Cyffuriau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6993989-A7A3-DB6E-00C5-2037C07C254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Law and Penalties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03EC4FD-76CA-B172-65DC-24D499EEF992}"/>
              </a:ext>
            </a:extLst>
          </p:cNvPr>
          <p:cNvSpPr txBox="1"/>
          <p:nvPr/>
        </p:nvSpPr>
        <p:spPr>
          <a:xfrm>
            <a:off x="189781" y="2415015"/>
            <a:ext cx="13470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/>
              <a:t>Resource 7f.</a:t>
            </a:r>
          </a:p>
        </p:txBody>
      </p:sp>
    </p:spTree>
    <p:extLst>
      <p:ext uri="{BB962C8B-B14F-4D97-AF65-F5344CB8AC3E}">
        <p14:creationId xmlns:p14="http://schemas.microsoft.com/office/powerpoint/2010/main" val="18949428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9">
            <a:extLst>
              <a:ext uri="{FF2B5EF4-FFF2-40B4-BE49-F238E27FC236}">
                <a16:creationId xmlns:a16="http://schemas.microsoft.com/office/drawing/2014/main" id="{0DF1B35E-2738-2D76-8C7C-5DE3E0765C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6438" y="477915"/>
            <a:ext cx="804296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GB" sz="44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Class A</a:t>
            </a:r>
          </a:p>
        </p:txBody>
      </p:sp>
      <p:sp>
        <p:nvSpPr>
          <p:cNvPr id="5" name="Text Box 10">
            <a:extLst>
              <a:ext uri="{FF2B5EF4-FFF2-40B4-BE49-F238E27FC236}">
                <a16:creationId xmlns:a16="http://schemas.microsoft.com/office/drawing/2014/main" id="{8C974521-27EE-E1C2-50C6-59535E8EE5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4602" y="1411978"/>
            <a:ext cx="659516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3600" dirty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</a:rPr>
              <a:t>Includes cocaine, crack, ecstasy, heroin and LSD</a:t>
            </a:r>
          </a:p>
        </p:txBody>
      </p:sp>
      <p:sp>
        <p:nvSpPr>
          <p:cNvPr id="6" name="Text Box 11">
            <a:extLst>
              <a:ext uri="{FF2B5EF4-FFF2-40B4-BE49-F238E27FC236}">
                <a16:creationId xmlns:a16="http://schemas.microsoft.com/office/drawing/2014/main" id="{B6C66CC4-B79E-2964-BE1A-E39D01F31F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6438" y="2894263"/>
            <a:ext cx="8042960" cy="255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3200" dirty="0">
                <a:latin typeface="+mn-lt"/>
              </a:rPr>
              <a:t>Maximum penalties are:</a:t>
            </a:r>
          </a:p>
          <a:p>
            <a:pPr algn="ctr" eaLnBrk="1" hangingPunct="1">
              <a:spcBef>
                <a:spcPct val="50000"/>
              </a:spcBef>
              <a:buFontTx/>
              <a:buChar char="•"/>
            </a:pPr>
            <a:r>
              <a:rPr lang="en-GB" altLang="en-US" sz="3200" dirty="0">
                <a:latin typeface="+mn-lt"/>
              </a:rPr>
              <a:t> 7 years prison and / or a fine for possession</a:t>
            </a:r>
          </a:p>
          <a:p>
            <a:pPr algn="ctr" eaLnBrk="1" hangingPunct="1">
              <a:spcBef>
                <a:spcPct val="50000"/>
              </a:spcBef>
              <a:buFontTx/>
              <a:buChar char="•"/>
            </a:pPr>
            <a:r>
              <a:rPr lang="en-GB" altLang="en-US" sz="3200" dirty="0">
                <a:latin typeface="+mn-lt"/>
              </a:rPr>
              <a:t> Life imprisonment and / or an unlimited fine or seizure of assets for supply </a:t>
            </a:r>
          </a:p>
        </p:txBody>
      </p:sp>
      <p:pic>
        <p:nvPicPr>
          <p:cNvPr id="7" name="Picture 12">
            <a:extLst>
              <a:ext uri="{FF2B5EF4-FFF2-40B4-BE49-F238E27FC236}">
                <a16:creationId xmlns:a16="http://schemas.microsoft.com/office/drawing/2014/main" id="{637F5699-E6AB-92BA-6948-5467FC144B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1596" y="1545467"/>
            <a:ext cx="1447800" cy="1025525"/>
          </a:xfrm>
          <a:prstGeom prst="rect">
            <a:avLst/>
          </a:prstGeom>
          <a:noFill/>
          <a:ln w="38100">
            <a:solidFill>
              <a:srgbClr val="00FF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8282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utoUpdateAnimBg="0"/>
      <p:bldP spid="5" grpId="0" autoUpdateAnimBg="0"/>
      <p:bldP spid="6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0">
            <a:extLst>
              <a:ext uri="{FF2B5EF4-FFF2-40B4-BE49-F238E27FC236}">
                <a16:creationId xmlns:a16="http://schemas.microsoft.com/office/drawing/2014/main" id="{A3ECD74A-215D-3BA7-9A01-7C2D72FDFE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399" y="498894"/>
            <a:ext cx="8063637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GB" sz="44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Class B</a:t>
            </a:r>
          </a:p>
        </p:txBody>
      </p:sp>
      <p:sp>
        <p:nvSpPr>
          <p:cNvPr id="5" name="Text Box 11">
            <a:extLst>
              <a:ext uri="{FF2B5EF4-FFF2-40B4-BE49-F238E27FC236}">
                <a16:creationId xmlns:a16="http://schemas.microsoft.com/office/drawing/2014/main" id="{2C86CC87-C23D-9E75-DCBF-1774A105D4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3598" y="1295400"/>
            <a:ext cx="6455667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3600" dirty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</a:rPr>
              <a:t>Includes Speed (amphetamines), GHB and Cannabis</a:t>
            </a:r>
          </a:p>
        </p:txBody>
      </p:sp>
      <p:sp>
        <p:nvSpPr>
          <p:cNvPr id="6" name="Text Box 12">
            <a:extLst>
              <a:ext uri="{FF2B5EF4-FFF2-40B4-BE49-F238E27FC236}">
                <a16:creationId xmlns:a16="http://schemas.microsoft.com/office/drawing/2014/main" id="{83354129-2E8B-9BA1-FBC1-A61608EC3B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399" y="3008141"/>
            <a:ext cx="8059751" cy="26468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3200" dirty="0">
                <a:latin typeface="+mn-lt"/>
              </a:rPr>
              <a:t>Maximum penalties are:</a:t>
            </a:r>
          </a:p>
          <a:p>
            <a:pPr algn="ctr" eaLnBrk="1" hangingPunct="1">
              <a:spcBef>
                <a:spcPct val="50000"/>
              </a:spcBef>
              <a:buFontTx/>
              <a:buChar char="•"/>
            </a:pPr>
            <a:r>
              <a:rPr lang="en-GB" altLang="en-US" sz="3600" dirty="0">
                <a:latin typeface="+mn-lt"/>
              </a:rPr>
              <a:t> </a:t>
            </a:r>
            <a:r>
              <a:rPr lang="en-GB" altLang="en-US" sz="3200" dirty="0">
                <a:latin typeface="+mn-lt"/>
              </a:rPr>
              <a:t>5 years prison and / or a fine for possession</a:t>
            </a:r>
          </a:p>
          <a:p>
            <a:pPr algn="ctr" eaLnBrk="1" hangingPunct="1">
              <a:spcBef>
                <a:spcPct val="50000"/>
              </a:spcBef>
              <a:buFontTx/>
              <a:buChar char="•"/>
            </a:pPr>
            <a:r>
              <a:rPr lang="en-GB" altLang="en-US" sz="3200" dirty="0">
                <a:latin typeface="+mn-lt"/>
              </a:rPr>
              <a:t> 14 years prison and / or an unlimited fine and seizure of assets for supply</a:t>
            </a:r>
          </a:p>
        </p:txBody>
      </p:sp>
      <p:pic>
        <p:nvPicPr>
          <p:cNvPr id="7" name="Picture 13">
            <a:hlinkClick r:id="rId2"/>
            <a:extLst>
              <a:ext uri="{FF2B5EF4-FFF2-40B4-BE49-F238E27FC236}">
                <a16:creationId xmlns:a16="http://schemas.microsoft.com/office/drawing/2014/main" id="{2BBD472A-C168-2FBA-B3F9-192F3C3907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399" y="1389465"/>
            <a:ext cx="1600200" cy="1042987"/>
          </a:xfrm>
          <a:prstGeom prst="rect">
            <a:avLst/>
          </a:prstGeom>
          <a:noFill/>
          <a:ln w="38100">
            <a:solidFill>
              <a:srgbClr val="00FF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799954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utoUpdateAnimBg="0"/>
      <p:bldP spid="5" grpId="0" autoUpdateAnimBg="0"/>
      <p:bldP spid="6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1">
            <a:extLst>
              <a:ext uri="{FF2B5EF4-FFF2-40B4-BE49-F238E27FC236}">
                <a16:creationId xmlns:a16="http://schemas.microsoft.com/office/drawing/2014/main" id="{8C416E9C-FED6-C69A-21B7-AC1060141A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6962" y="506288"/>
            <a:ext cx="8050075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GB" sz="44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Class C</a:t>
            </a:r>
          </a:p>
        </p:txBody>
      </p:sp>
      <p:sp>
        <p:nvSpPr>
          <p:cNvPr id="5" name="Text Box 12">
            <a:extLst>
              <a:ext uri="{FF2B5EF4-FFF2-40B4-BE49-F238E27FC236}">
                <a16:creationId xmlns:a16="http://schemas.microsoft.com/office/drawing/2014/main" id="{CA5C555B-9629-AD8B-DF06-DFA5ECDE6F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1143000"/>
            <a:ext cx="8059751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2800" dirty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</a:rPr>
              <a:t>Includes the supply of anabolic steroids, tranquillisers, possession of temazepam and </a:t>
            </a:r>
            <a:r>
              <a:rPr lang="en-GB" altLang="en-US" sz="2800" noProof="1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</a:rPr>
              <a:t>rohypnol</a:t>
            </a:r>
          </a:p>
        </p:txBody>
      </p:sp>
      <p:sp>
        <p:nvSpPr>
          <p:cNvPr id="6" name="Text Box 13">
            <a:extLst>
              <a:ext uri="{FF2B5EF4-FFF2-40B4-BE49-F238E27FC236}">
                <a16:creationId xmlns:a16="http://schemas.microsoft.com/office/drawing/2014/main" id="{9C2F26C2-AFCB-B8A9-5997-118F0EE05A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2892314"/>
            <a:ext cx="8077196" cy="255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3200" dirty="0">
                <a:latin typeface="+mj-lt"/>
              </a:rPr>
              <a:t>Maximum penalties are:</a:t>
            </a:r>
          </a:p>
          <a:p>
            <a:pPr algn="ctr" eaLnBrk="1" hangingPunct="1">
              <a:spcBef>
                <a:spcPct val="50000"/>
              </a:spcBef>
              <a:buFontTx/>
              <a:buChar char="•"/>
            </a:pPr>
            <a:r>
              <a:rPr lang="en-GB" altLang="en-US" sz="3200" dirty="0">
                <a:latin typeface="+mj-lt"/>
              </a:rPr>
              <a:t> 2 years prison and / or a fine for possession</a:t>
            </a:r>
          </a:p>
          <a:p>
            <a:pPr algn="ctr" eaLnBrk="1" hangingPunct="1">
              <a:spcBef>
                <a:spcPct val="50000"/>
              </a:spcBef>
              <a:buFontTx/>
              <a:buChar char="•"/>
            </a:pPr>
            <a:r>
              <a:rPr lang="en-GB" altLang="en-US" sz="3200" dirty="0">
                <a:latin typeface="+mj-lt"/>
              </a:rPr>
              <a:t> 14 years prison and / or an unlimited fine and seizure of assets for supply</a:t>
            </a:r>
          </a:p>
        </p:txBody>
      </p:sp>
      <p:pic>
        <p:nvPicPr>
          <p:cNvPr id="7" name="Picture 14">
            <a:hlinkClick r:id="rId2"/>
            <a:extLst>
              <a:ext uri="{FF2B5EF4-FFF2-40B4-BE49-F238E27FC236}">
                <a16:creationId xmlns:a16="http://schemas.microsoft.com/office/drawing/2014/main" id="{2A5F55A3-F92B-8BEC-8213-7EA669A232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2869" y="2118881"/>
            <a:ext cx="1165225" cy="1439862"/>
          </a:xfrm>
          <a:prstGeom prst="rect">
            <a:avLst/>
          </a:prstGeom>
          <a:noFill/>
          <a:ln w="38100">
            <a:solidFill>
              <a:srgbClr val="00FF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767221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utoUpdateAnimBg="0"/>
      <p:bldP spid="5" grpId="0" autoUpdateAnimBg="0"/>
      <p:bldP spid="6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>
            <a:extLst>
              <a:ext uri="{FF2B5EF4-FFF2-40B4-BE49-F238E27FC236}">
                <a16:creationId xmlns:a16="http://schemas.microsoft.com/office/drawing/2014/main" id="{D816DACF-22A2-AF61-7D4F-1F73A2D57B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675" y="3213100"/>
            <a:ext cx="2971800" cy="2590800"/>
          </a:xfrm>
          <a:prstGeom prst="rect">
            <a:avLst/>
          </a:prstGeom>
          <a:noFill/>
          <a:ln w="38100">
            <a:solidFill>
              <a:srgbClr val="00FF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 Box 3">
            <a:extLst>
              <a:ext uri="{FF2B5EF4-FFF2-40B4-BE49-F238E27FC236}">
                <a16:creationId xmlns:a16="http://schemas.microsoft.com/office/drawing/2014/main" id="{C3D22D8F-F8A1-C4E1-C16C-964549D53E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0847" y="919629"/>
            <a:ext cx="8042305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GB" altLang="en-US" sz="48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Possession</a:t>
            </a:r>
            <a:r>
              <a:rPr lang="en-GB" altLang="en-US" sz="4800" dirty="0">
                <a:latin typeface="+mj-lt"/>
              </a:rPr>
              <a:t> means having an illegal drug</a:t>
            </a:r>
          </a:p>
        </p:txBody>
      </p:sp>
    </p:spTree>
    <p:extLst>
      <p:ext uri="{BB962C8B-B14F-4D97-AF65-F5344CB8AC3E}">
        <p14:creationId xmlns:p14="http://schemas.microsoft.com/office/powerpoint/2010/main" val="2103707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6">
            <a:extLst>
              <a:ext uri="{FF2B5EF4-FFF2-40B4-BE49-F238E27FC236}">
                <a16:creationId xmlns:a16="http://schemas.microsoft.com/office/drawing/2014/main" id="{4CE2C35A-6488-3327-3A9A-E4949CF6B5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399" y="506290"/>
            <a:ext cx="8059751" cy="160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GB" sz="4400" dirty="0">
                <a:latin typeface="+mj-lt"/>
              </a:rPr>
              <a:t>There is a strong possibility</a:t>
            </a:r>
            <a:r>
              <a:rPr lang="en-GB" sz="4400" dirty="0">
                <a:latin typeface="+mj-lt"/>
                <a:cs typeface="Times New Roman" pitchFamily="18" charset="0"/>
              </a:rPr>
              <a:t> </a:t>
            </a:r>
            <a:r>
              <a:rPr lang="en-GB" sz="5400" b="1" u="sng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YOU</a:t>
            </a:r>
            <a:r>
              <a:rPr lang="en-GB" sz="4400" dirty="0">
                <a:latin typeface="+mj-lt"/>
                <a:cs typeface="Times New Roman" pitchFamily="18" charset="0"/>
              </a:rPr>
              <a:t> </a:t>
            </a:r>
            <a:r>
              <a:rPr lang="en-GB" sz="4400" dirty="0">
                <a:latin typeface="+mj-lt"/>
              </a:rPr>
              <a:t>will be arrested</a:t>
            </a:r>
            <a:r>
              <a:rPr lang="en-GB" sz="4400" dirty="0">
                <a:latin typeface="+mj-lt"/>
                <a:cs typeface="Times New Roman" pitchFamily="18" charset="0"/>
              </a:rPr>
              <a:t>.</a:t>
            </a:r>
            <a:endParaRPr lang="en-GB" sz="4400" dirty="0">
              <a:latin typeface="+mj-lt"/>
            </a:endParaRPr>
          </a:p>
        </p:txBody>
      </p:sp>
      <p:pic>
        <p:nvPicPr>
          <p:cNvPr id="5" name="Picture 7">
            <a:extLst>
              <a:ext uri="{FF2B5EF4-FFF2-40B4-BE49-F238E27FC236}">
                <a16:creationId xmlns:a16="http://schemas.microsoft.com/office/drawing/2014/main" id="{A221AFAB-75FC-2D46-A0BF-3BDDAB42FD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450808">
            <a:off x="2817812" y="1868164"/>
            <a:ext cx="2593975" cy="2408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AutoShape 8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AD11329D-114E-EA79-CABC-38DEB75741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3753872"/>
            <a:ext cx="7620000" cy="2133600"/>
          </a:xfrm>
          <a:prstGeom prst="rightArrow">
            <a:avLst>
              <a:gd name="adj1" fmla="val 50000"/>
              <a:gd name="adj2" fmla="val 89286"/>
            </a:avLst>
          </a:prstGeom>
          <a:gradFill rotWithShape="0">
            <a:gsLst>
              <a:gs pos="0">
                <a:srgbClr val="3399FF"/>
              </a:gs>
              <a:gs pos="100000">
                <a:srgbClr val="99CCFF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GB" altLang="en-US" dirty="0">
              <a:latin typeface="+mj-lt"/>
            </a:endParaRPr>
          </a:p>
        </p:txBody>
      </p:sp>
      <p:sp>
        <p:nvSpPr>
          <p:cNvPr id="7" name="Text Box 9">
            <a:extLst>
              <a:ext uri="{FF2B5EF4-FFF2-40B4-BE49-F238E27FC236}">
                <a16:creationId xmlns:a16="http://schemas.microsoft.com/office/drawing/2014/main" id="{7716CE22-E408-4B23-5DEB-4F44D6FF5D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4592072"/>
            <a:ext cx="640080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GB" sz="2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The police have three options of punishment</a:t>
            </a:r>
          </a:p>
        </p:txBody>
      </p:sp>
    </p:spTree>
    <p:extLst>
      <p:ext uri="{BB962C8B-B14F-4D97-AF65-F5344CB8AC3E}">
        <p14:creationId xmlns:p14="http://schemas.microsoft.com/office/powerpoint/2010/main" val="39518738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utoUpdateAnimBg="0"/>
      <p:bldP spid="6" grpId="0" animBg="1"/>
      <p:bldP spid="7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>
            <a:extLst>
              <a:ext uri="{FF2B5EF4-FFF2-40B4-BE49-F238E27FC236}">
                <a16:creationId xmlns:a16="http://schemas.microsoft.com/office/drawing/2014/main" id="{25C9C5C5-B32B-E141-231B-3FBE9395DE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1305342"/>
            <a:ext cx="8077200" cy="2123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4400" dirty="0">
                <a:latin typeface="+mj-lt"/>
              </a:rPr>
              <a:t>A </a:t>
            </a:r>
            <a:r>
              <a:rPr lang="en-GB" altLang="en-US" sz="44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cs typeface="Times New Roman" panose="02020603050405020304" pitchFamily="18" charset="0"/>
              </a:rPr>
              <a:t>Warning</a:t>
            </a:r>
            <a:r>
              <a:rPr lang="en-GB" altLang="en-US" sz="4400" dirty="0">
                <a:latin typeface="+mj-lt"/>
              </a:rPr>
              <a:t> is put on local police file.  If you offend again this may influence the Police to charge you</a:t>
            </a:r>
            <a:r>
              <a:rPr lang="en-GB" altLang="en-US" sz="4400" dirty="0">
                <a:latin typeface="+mj-lt"/>
                <a:cs typeface="Times New Roman" panose="02020603050405020304" pitchFamily="18" charset="0"/>
              </a:rPr>
              <a:t>.</a:t>
            </a:r>
            <a:r>
              <a:rPr lang="en-GB" altLang="en-US" sz="4400" dirty="0">
                <a:latin typeface="+mj-lt"/>
              </a:rPr>
              <a:t> </a:t>
            </a:r>
          </a:p>
        </p:txBody>
      </p:sp>
      <p:sp>
        <p:nvSpPr>
          <p:cNvPr id="5" name="AutoShape 4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E761D439-E93A-22A7-0DB1-971EC3C60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34200" y="4343400"/>
            <a:ext cx="1524000" cy="1524000"/>
          </a:xfrm>
          <a:prstGeom prst="rightArrow">
            <a:avLst>
              <a:gd name="adj1" fmla="val 41870"/>
              <a:gd name="adj2" fmla="val 47708"/>
            </a:avLst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GB" altLang="en-US" dirty="0">
              <a:latin typeface="+mj-lt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982DA05-226F-990E-C250-39C9DA2BA3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6375" y="4708525"/>
            <a:ext cx="1295400" cy="793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 Box 12">
            <a:extLst>
              <a:ext uri="{FF2B5EF4-FFF2-40B4-BE49-F238E27FC236}">
                <a16:creationId xmlns:a16="http://schemas.microsoft.com/office/drawing/2014/main" id="{3B49BBED-EE18-32B3-AE9E-F3EF9A01E6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86486" y="4920734"/>
            <a:ext cx="914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GB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OR</a:t>
            </a:r>
          </a:p>
        </p:txBody>
      </p:sp>
    </p:spTree>
    <p:extLst>
      <p:ext uri="{BB962C8B-B14F-4D97-AF65-F5344CB8AC3E}">
        <p14:creationId xmlns:p14="http://schemas.microsoft.com/office/powerpoint/2010/main" val="40089680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utoUpdateAnimBg="0"/>
      <p:bldP spid="5" grpId="0" animBg="1"/>
      <p:bldP spid="2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0">
            <a:extLst>
              <a:ext uri="{FF2B5EF4-FFF2-40B4-BE49-F238E27FC236}">
                <a16:creationId xmlns:a16="http://schemas.microsoft.com/office/drawing/2014/main" id="{755F3344-282A-E835-94D5-F634352B57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6963" y="965299"/>
            <a:ext cx="8077200" cy="2800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GB" altLang="en-US" sz="4400" dirty="0">
                <a:latin typeface="+mj-lt"/>
              </a:rPr>
              <a:t>A </a:t>
            </a:r>
            <a:r>
              <a:rPr lang="en-GB" sz="4400" b="1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cs typeface="Times New Roman" pitchFamily="18" charset="0"/>
              </a:rPr>
              <a:t>Final Warning</a:t>
            </a:r>
            <a:r>
              <a:rPr lang="en-GB" sz="4400" dirty="0">
                <a:latin typeface="+mj-lt"/>
                <a:cs typeface="Times New Roman" pitchFamily="18" charset="0"/>
              </a:rPr>
              <a:t> </a:t>
            </a:r>
            <a:r>
              <a:rPr lang="en-GB" altLang="en-US" sz="4400" dirty="0">
                <a:latin typeface="+mj-lt"/>
              </a:rPr>
              <a:t>is when a central police record is held for 5 years. </a:t>
            </a:r>
            <a:br>
              <a:rPr lang="en-GB" altLang="en-US" sz="4400" dirty="0">
                <a:latin typeface="+mj-lt"/>
              </a:rPr>
            </a:br>
            <a:r>
              <a:rPr lang="en-GB" altLang="en-US" sz="4400" dirty="0">
                <a:latin typeface="+mj-lt"/>
              </a:rPr>
              <a:t>If you offend again this can be used against you.</a:t>
            </a:r>
            <a:endParaRPr lang="en-GB" sz="4400" dirty="0">
              <a:latin typeface="+mj-lt"/>
            </a:endParaRPr>
          </a:p>
        </p:txBody>
      </p:sp>
      <p:sp>
        <p:nvSpPr>
          <p:cNvPr id="5" name="AutoShape 11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B17D0A2F-928D-CE25-C948-C430A857B1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34200" y="4343400"/>
            <a:ext cx="1524000" cy="1524000"/>
          </a:xfrm>
          <a:prstGeom prst="rightArrow">
            <a:avLst>
              <a:gd name="adj1" fmla="val 41870"/>
              <a:gd name="adj2" fmla="val 47708"/>
            </a:avLst>
          </a:prstGeom>
          <a:solidFill>
            <a:schemeClr val="accent4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GB" altLang="en-US" dirty="0">
              <a:latin typeface="+mj-lt"/>
            </a:endParaRPr>
          </a:p>
        </p:txBody>
      </p:sp>
      <p:sp>
        <p:nvSpPr>
          <p:cNvPr id="6" name="Text Box 12">
            <a:extLst>
              <a:ext uri="{FF2B5EF4-FFF2-40B4-BE49-F238E27FC236}">
                <a16:creationId xmlns:a16="http://schemas.microsoft.com/office/drawing/2014/main" id="{A64966E1-6017-D0B6-42DA-62747EBCF5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86486" y="4920734"/>
            <a:ext cx="914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GB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OR</a:t>
            </a:r>
          </a:p>
        </p:txBody>
      </p:sp>
      <p:pic>
        <p:nvPicPr>
          <p:cNvPr id="7" name="Picture 13">
            <a:extLst>
              <a:ext uri="{FF2B5EF4-FFF2-40B4-BE49-F238E27FC236}">
                <a16:creationId xmlns:a16="http://schemas.microsoft.com/office/drawing/2014/main" id="{B5D33B6D-0292-85EE-0811-9420C08BB8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3876" y="4664591"/>
            <a:ext cx="1295400" cy="793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758972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utoUpdateAnimBg="0"/>
      <p:bldP spid="5" grpId="0" animBg="1"/>
      <p:bldP spid="6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">
            <a:extLst>
              <a:ext uri="{FF2B5EF4-FFF2-40B4-BE49-F238E27FC236}">
                <a16:creationId xmlns:a16="http://schemas.microsoft.com/office/drawing/2014/main" id="{63002535-7976-E5D9-4D29-14C53C650C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8230" y="802125"/>
            <a:ext cx="7507539" cy="2123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4400" dirty="0">
                <a:latin typeface="+mj-lt"/>
              </a:rPr>
              <a:t>The third option is to </a:t>
            </a:r>
            <a:r>
              <a:rPr lang="en-GB" altLang="en-US" sz="4400" b="1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charge</a:t>
            </a:r>
            <a:r>
              <a:rPr lang="en-GB" altLang="en-US" sz="4400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en-GB" sz="4400" dirty="0">
                <a:latin typeface="+mj-lt"/>
              </a:rPr>
              <a:t>you with an offence leading to a youth court hearing</a:t>
            </a:r>
            <a:r>
              <a:rPr lang="en-GB" altLang="en-US" sz="4400" dirty="0">
                <a:latin typeface="+mj-lt"/>
                <a:cs typeface="Times New Roman" panose="02020603050405020304" pitchFamily="18" charset="0"/>
              </a:rPr>
              <a:t>.</a:t>
            </a:r>
            <a:endParaRPr lang="en-GB" altLang="en-US" sz="4400" dirty="0">
              <a:latin typeface="+mj-lt"/>
            </a:endParaRPr>
          </a:p>
        </p:txBody>
      </p:sp>
      <p:pic>
        <p:nvPicPr>
          <p:cNvPr id="5" name="Picture 5">
            <a:extLst>
              <a:ext uri="{FF2B5EF4-FFF2-40B4-BE49-F238E27FC236}">
                <a16:creationId xmlns:a16="http://schemas.microsoft.com/office/drawing/2014/main" id="{3FDF449E-AFB0-1E5C-CA1D-C3C9853385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975" y="3429000"/>
            <a:ext cx="4441825" cy="2368550"/>
          </a:xfrm>
          <a:prstGeom prst="rect">
            <a:avLst/>
          </a:prstGeom>
          <a:noFill/>
          <a:ln w="38100">
            <a:solidFill>
              <a:srgbClr val="00FF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78206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7">
            <a:extLst>
              <a:ext uri="{FF2B5EF4-FFF2-40B4-BE49-F238E27FC236}">
                <a16:creationId xmlns:a16="http://schemas.microsoft.com/office/drawing/2014/main" id="{488C5763-DD6E-FAE6-DAB5-2B5166ED45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8462" y="3939794"/>
            <a:ext cx="3333750" cy="2185987"/>
          </a:xfrm>
          <a:prstGeom prst="rect">
            <a:avLst/>
          </a:prstGeom>
          <a:noFill/>
          <a:ln w="38100">
            <a:solidFill>
              <a:srgbClr val="00FF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 Box 6">
            <a:extLst>
              <a:ext uri="{FF2B5EF4-FFF2-40B4-BE49-F238E27FC236}">
                <a16:creationId xmlns:a16="http://schemas.microsoft.com/office/drawing/2014/main" id="{9FC0449B-2841-2AC9-A444-A319773078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6963" y="627312"/>
            <a:ext cx="8077200" cy="2800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GB" sz="4400" dirty="0">
                <a:latin typeface="+mj-lt"/>
              </a:rPr>
              <a:t>If you had any intention of dealing </a:t>
            </a:r>
            <a:r>
              <a:rPr lang="en-GB" sz="4400" dirty="0">
                <a:latin typeface="+mj-lt"/>
                <a:cs typeface="Times New Roman" pitchFamily="18" charset="0"/>
              </a:rPr>
              <a:t>(</a:t>
            </a:r>
            <a:r>
              <a:rPr lang="en-GB" sz="44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which can include giving or sharing drugs</a:t>
            </a:r>
            <a:r>
              <a:rPr lang="en-GB" sz="4400" dirty="0">
                <a:latin typeface="+mj-lt"/>
                <a:cs typeface="Times New Roman" pitchFamily="18" charset="0"/>
              </a:rPr>
              <a:t>) </a:t>
            </a:r>
            <a:r>
              <a:rPr lang="en-GB" sz="4400" dirty="0">
                <a:latin typeface="+mj-lt"/>
              </a:rPr>
              <a:t>it is considered as possession with intent to supply</a:t>
            </a:r>
            <a:r>
              <a:rPr lang="en-GB" sz="4400" dirty="0">
                <a:latin typeface="+mj-lt"/>
                <a:cs typeface="Times New Roman" pitchFamily="18" charset="0"/>
              </a:rPr>
              <a:t>.</a:t>
            </a:r>
            <a:r>
              <a:rPr lang="en-GB" sz="4400" dirty="0">
                <a:latin typeface="+mj-lt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507980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6">
            <a:extLst>
              <a:ext uri="{FF2B5EF4-FFF2-40B4-BE49-F238E27FC236}">
                <a16:creationId xmlns:a16="http://schemas.microsoft.com/office/drawing/2014/main" id="{95D656F8-3E74-F5B6-72F5-82B333A62E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628233"/>
            <a:ext cx="7772400" cy="2800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4400" dirty="0">
                <a:latin typeface="+mj-lt"/>
              </a:rPr>
              <a:t>If you have a drugs record then obtaining a visa to travel to some countries may be difficult or even denied.</a:t>
            </a:r>
          </a:p>
        </p:txBody>
      </p:sp>
      <p:pic>
        <p:nvPicPr>
          <p:cNvPr id="5" name="Picture 8">
            <a:extLst>
              <a:ext uri="{FF2B5EF4-FFF2-40B4-BE49-F238E27FC236}">
                <a16:creationId xmlns:a16="http://schemas.microsoft.com/office/drawing/2014/main" id="{E689D9BC-C104-8329-9063-653315A396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3340925"/>
            <a:ext cx="2085975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423285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>
            <a:extLst>
              <a:ext uri="{FF2B5EF4-FFF2-40B4-BE49-F238E27FC236}">
                <a16:creationId xmlns:a16="http://schemas.microsoft.com/office/drawing/2014/main" id="{16BA69F7-7172-07F2-3E56-D5F30A2623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6963" y="966787"/>
            <a:ext cx="8050074" cy="2462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4400" dirty="0">
                <a:latin typeface="+mn-lt"/>
              </a:rPr>
              <a:t>It could affect your job prospects.</a:t>
            </a:r>
          </a:p>
          <a:p>
            <a:pPr algn="ctr" eaLnBrk="1" hangingPunct="1">
              <a:spcBef>
                <a:spcPct val="50000"/>
              </a:spcBef>
            </a:pPr>
            <a:r>
              <a:rPr lang="en-GB" altLang="en-US" sz="4400" dirty="0">
                <a:latin typeface="+mn-lt"/>
              </a:rPr>
              <a:t>An employer may check if you have a criminal record</a:t>
            </a:r>
            <a:r>
              <a:rPr lang="en-GB" altLang="en-US" sz="4400" dirty="0">
                <a:latin typeface="+mn-lt"/>
                <a:cs typeface="Times New Roman" panose="02020603050405020304" pitchFamily="18" charset="0"/>
              </a:rPr>
              <a:t>.</a:t>
            </a:r>
            <a:r>
              <a:rPr lang="en-GB" altLang="en-US" sz="4400" dirty="0">
                <a:latin typeface="+mn-lt"/>
              </a:rPr>
              <a:t> </a:t>
            </a:r>
          </a:p>
        </p:txBody>
      </p:sp>
      <p:pic>
        <p:nvPicPr>
          <p:cNvPr id="5" name="Picture 5">
            <a:extLst>
              <a:ext uri="{FF2B5EF4-FFF2-40B4-BE49-F238E27FC236}">
                <a16:creationId xmlns:a16="http://schemas.microsoft.com/office/drawing/2014/main" id="{22C8C7D9-93CA-8FCB-5765-21A50EE285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275" y="4581525"/>
            <a:ext cx="1714500" cy="1360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31964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utoUpdateAnimBg="0"/>
    </p:bldLst>
  </p:timing>
</p:sld>
</file>

<file path=ppt/theme/theme1.xml><?xml version="1.0" encoding="utf-8"?>
<a:theme xmlns:a="http://schemas.openxmlformats.org/drawingml/2006/main" name="PowerPoint-2015-Safety">
  <a:themeElements>
    <a:clrScheme name="SB2019">
      <a:dk1>
        <a:sysClr val="windowText" lastClr="000000"/>
      </a:dk1>
      <a:lt1>
        <a:sysClr val="window" lastClr="FFFFFF"/>
      </a:lt1>
      <a:dk2>
        <a:srgbClr val="0A4399"/>
      </a:dk2>
      <a:lt2>
        <a:srgbClr val="E8F6FD"/>
      </a:lt2>
      <a:accent1>
        <a:srgbClr val="009900"/>
      </a:accent1>
      <a:accent2>
        <a:srgbClr val="FFFF00"/>
      </a:accent2>
      <a:accent3>
        <a:srgbClr val="E36C09"/>
      </a:accent3>
      <a:accent4>
        <a:srgbClr val="C00000"/>
      </a:accent4>
      <a:accent5>
        <a:srgbClr val="7030A0"/>
      </a:accent5>
      <a:accent6>
        <a:srgbClr val="777777"/>
      </a:accent6>
      <a:hlink>
        <a:srgbClr val="C00000"/>
      </a:hlink>
      <a:folHlink>
        <a:srgbClr val="C000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SchoolBeat-PowerPoint-2023-01-Secondary" id="{976CBD87-959B-F942-B6FF-2555C84A4BE6}" vid="{97F9A7F2-8069-2A46-9EEF-D3BA136B7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D2FF5FE6785AA40846AB1253DBE649E" ma:contentTypeVersion="11" ma:contentTypeDescription="Create a new document." ma:contentTypeScope="" ma:versionID="602ba5a7129c3cb4b3f296291c781da4">
  <xsd:schema xmlns:xsd="http://www.w3.org/2001/XMLSchema" xmlns:xs="http://www.w3.org/2001/XMLSchema" xmlns:p="http://schemas.microsoft.com/office/2006/metadata/properties" xmlns:ns3="ab26a668-8116-42e5-b73c-025f9cb39ddf" targetNamespace="http://schemas.microsoft.com/office/2006/metadata/properties" ma:root="true" ma:fieldsID="db2a4da22e745ea16b97bbf51f16a8c1" ns3:_="">
    <xsd:import namespace="ab26a668-8116-42e5-b73c-025f9cb39ddf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LengthInSeconds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b26a668-8116-42e5-b73c-025f9cb39dd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LengthInSeconds" ma:index="1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KeyPoints" ma:index="1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8F7B6A6-B9A0-4071-BEA0-91A299F7A80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b26a668-8116-42e5-b73c-025f9cb39dd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D3E7FE6-72D1-4735-9F0C-3F700247587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4CA2EE9-AF9F-42A9-BE93-B85D5F803011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PowerPoint-2015-Safety</Template>
  <TotalTime>104</TotalTime>
  <Words>296</Words>
  <Application>Microsoft Macintosh PowerPoint</Application>
  <PresentationFormat>On-screen Show (4:3)</PresentationFormat>
  <Paragraphs>30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Calibri</vt:lpstr>
      <vt:lpstr>PowerPoint-2015-Safety</vt:lpstr>
      <vt:lpstr>Cosbau Dosbarthiad Cyffuriau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Andy Holland</dc:creator>
  <cp:lastModifiedBy>Andy Holland</cp:lastModifiedBy>
  <cp:revision>10</cp:revision>
  <cp:lastPrinted>2021-11-08T14:24:17Z</cp:lastPrinted>
  <dcterms:created xsi:type="dcterms:W3CDTF">2023-03-01T08:24:33Z</dcterms:created>
  <dcterms:modified xsi:type="dcterms:W3CDTF">2023-03-13T11:45:36Z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66cf8fe5-b7b7-4df7-b38d-1c61ac2f6639_Enabled">
    <vt:lpwstr>true</vt:lpwstr>
  </property>
  <property fmtid="{D5CDD505-2E9C-101B-9397-08002B2CF9AE}" pid="3" name="MSIP_Label_66cf8fe5-b7b7-4df7-b38d-1c61ac2f6639_SetDate">
    <vt:lpwstr>2021-09-27T23:20:58Z</vt:lpwstr>
  </property>
  <property fmtid="{D5CDD505-2E9C-101B-9397-08002B2CF9AE}" pid="4" name="MSIP_Label_66cf8fe5-b7b7-4df7-b38d-1c61ac2f6639_Method">
    <vt:lpwstr>Standard</vt:lpwstr>
  </property>
  <property fmtid="{D5CDD505-2E9C-101B-9397-08002B2CF9AE}" pid="5" name="MSIP_Label_66cf8fe5-b7b7-4df7-b38d-1c61ac2f6639_Name">
    <vt:lpwstr>66cf8fe5-b7b7-4df7-b38d-1c61ac2f6639</vt:lpwstr>
  </property>
  <property fmtid="{D5CDD505-2E9C-101B-9397-08002B2CF9AE}" pid="6" name="MSIP_Label_66cf8fe5-b7b7-4df7-b38d-1c61ac2f6639_SiteId">
    <vt:lpwstr>270c2f4d-fd0c-4f08-92a9-e5bdd8a87e09</vt:lpwstr>
  </property>
  <property fmtid="{D5CDD505-2E9C-101B-9397-08002B2CF9AE}" pid="7" name="MSIP_Label_66cf8fe5-b7b7-4df7-b38d-1c61ac2f6639_ActionId">
    <vt:lpwstr>4fe87289-d69f-4c16-939d-9b30ccd02ffa</vt:lpwstr>
  </property>
  <property fmtid="{D5CDD505-2E9C-101B-9397-08002B2CF9AE}" pid="8" name="MSIP_Label_66cf8fe5-b7b7-4df7-b38d-1c61ac2f6639_ContentBits">
    <vt:lpwstr>0</vt:lpwstr>
  </property>
  <property fmtid="{D5CDD505-2E9C-101B-9397-08002B2CF9AE}" pid="9" name="MSIP_Label_7beefdff-6834-454f-be00-a68b5bc5f471_Enabled">
    <vt:lpwstr>true</vt:lpwstr>
  </property>
  <property fmtid="{D5CDD505-2E9C-101B-9397-08002B2CF9AE}" pid="10" name="MSIP_Label_7beefdff-6834-454f-be00-a68b5bc5f471_SetDate">
    <vt:lpwstr>2021-11-08T15:37:00Z</vt:lpwstr>
  </property>
  <property fmtid="{D5CDD505-2E9C-101B-9397-08002B2CF9AE}" pid="11" name="MSIP_Label_7beefdff-6834-454f-be00-a68b5bc5f471_Method">
    <vt:lpwstr>Standard</vt:lpwstr>
  </property>
  <property fmtid="{D5CDD505-2E9C-101B-9397-08002B2CF9AE}" pid="12" name="MSIP_Label_7beefdff-6834-454f-be00-a68b5bc5f471_Name">
    <vt:lpwstr>OFFICIAL</vt:lpwstr>
  </property>
  <property fmtid="{D5CDD505-2E9C-101B-9397-08002B2CF9AE}" pid="13" name="MSIP_Label_7beefdff-6834-454f-be00-a68b5bc5f471_SiteId">
    <vt:lpwstr>39683655-1d97-4b22-be8c-246da0f47a41</vt:lpwstr>
  </property>
  <property fmtid="{D5CDD505-2E9C-101B-9397-08002B2CF9AE}" pid="14" name="MSIP_Label_7beefdff-6834-454f-be00-a68b5bc5f471_ActionId">
    <vt:lpwstr>daf163ca-281d-449e-ada0-7846f46138d4</vt:lpwstr>
  </property>
  <property fmtid="{D5CDD505-2E9C-101B-9397-08002B2CF9AE}" pid="15" name="MSIP_Label_7beefdff-6834-454f-be00-a68b5bc5f471_ContentBits">
    <vt:lpwstr>0</vt:lpwstr>
  </property>
  <property fmtid="{D5CDD505-2E9C-101B-9397-08002B2CF9AE}" pid="16" name="ContentTypeId">
    <vt:lpwstr>0x0101003D2FF5FE6785AA40846AB1253DBE649E</vt:lpwstr>
  </property>
  <property fmtid="{D5CDD505-2E9C-101B-9397-08002B2CF9AE}" pid="17" name="MSIP_Label_f2acd28b-79a3-4a0f-b0ff-4b75658b1549_Enabled">
    <vt:lpwstr>true</vt:lpwstr>
  </property>
  <property fmtid="{D5CDD505-2E9C-101B-9397-08002B2CF9AE}" pid="18" name="MSIP_Label_f2acd28b-79a3-4a0f-b0ff-4b75658b1549_SetDate">
    <vt:lpwstr>2022-03-02T13:29:26Z</vt:lpwstr>
  </property>
  <property fmtid="{D5CDD505-2E9C-101B-9397-08002B2CF9AE}" pid="19" name="MSIP_Label_f2acd28b-79a3-4a0f-b0ff-4b75658b1549_Method">
    <vt:lpwstr>Standard</vt:lpwstr>
  </property>
  <property fmtid="{D5CDD505-2E9C-101B-9397-08002B2CF9AE}" pid="20" name="MSIP_Label_f2acd28b-79a3-4a0f-b0ff-4b75658b1549_Name">
    <vt:lpwstr>OFFICIAL</vt:lpwstr>
  </property>
  <property fmtid="{D5CDD505-2E9C-101B-9397-08002B2CF9AE}" pid="21" name="MSIP_Label_f2acd28b-79a3-4a0f-b0ff-4b75658b1549_SiteId">
    <vt:lpwstr>e46c8472-ef5d-4b63-bc74-4a60db42c371</vt:lpwstr>
  </property>
  <property fmtid="{D5CDD505-2E9C-101B-9397-08002B2CF9AE}" pid="22" name="MSIP_Label_f2acd28b-79a3-4a0f-b0ff-4b75658b1549_ActionId">
    <vt:lpwstr>87cb9ded-e10d-4a21-8e69-19137a06ad69</vt:lpwstr>
  </property>
  <property fmtid="{D5CDD505-2E9C-101B-9397-08002B2CF9AE}" pid="23" name="MSIP_Label_f2acd28b-79a3-4a0f-b0ff-4b75658b1549_ContentBits">
    <vt:lpwstr>0</vt:lpwstr>
  </property>
</Properties>
</file>