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D19A-73F1-3149-8643-F77F39430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BFC63-E30D-654C-AD45-8B4824FEE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884B6-044D-6541-8099-508A85EE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32D9-F46E-684B-BA95-8E4A4684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A9695-61A2-1B40-A014-A258066E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EDFC0-365B-994B-8EA8-741FA7E9F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409738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B099-93CB-B84F-85D4-ECB2AD9F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88BD0-61B6-DD41-BB9E-860E20A19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58618-3C85-5842-9D92-BEEF0340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854D-91C9-1F45-B939-5747EAEC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C8EC6-A682-3148-A5E9-E1FCF862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C8256-74D2-3349-A646-08B25AB2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87121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C6D38-3A3C-3B41-9AE0-55021286E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A1F9A-8E74-7C41-B6F5-6370D3E7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27CA3-2602-C644-94E8-A19736EA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BD352-2297-6749-8DAB-F8A01B33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E9E56-83B0-2744-9709-5F39D421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BD5BD-3897-894A-8F63-0CDEA8A25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67268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CE34-60C6-4844-8C33-67D9D663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3477-615C-C64F-9317-5AF6998D4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9B5FD-C8FE-CE44-822C-30F2048E4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09546-873F-054E-829D-E4FDC410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8CA3D-1B7F-5E4D-B2BF-871B390A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BA1B0-C2A3-DF48-8C75-DD31A801F8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78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4E4C-D2BC-7346-9D92-2B8D0CDC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2DF6A-5EA3-B34F-953A-99330B9E2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98DAC-4C5C-934D-961D-D9026875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28D23-19F0-2F41-A592-3A512C5A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566A7-608A-1548-AC3D-79E235D9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2E2B-5CAC-5443-B73A-59FF3F162A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47046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AA51F-4B96-154B-8083-7D0B21B4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BFDFD-171E-FC42-9DCD-F2C561DB3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2B5B5-22FA-764F-BE97-DEAA9C69A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E89BB-15B1-524B-9662-16174515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77EF7-C5AA-C348-B036-6DE7B6BF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22672-31C9-B34C-B734-9396B29F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1672A-8F7C-8D4B-A415-AE5DC8EB0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89299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8E43-192C-4E43-A016-8AC0694F5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4ACB8-4BA8-9446-B595-79D8C3C34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ECC08-5828-3A48-A7BB-F580A0954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607C1-6396-9440-9F52-50627430C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EB3CFD-0020-804A-84EF-AAD4A57ED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D967FB-D7D3-7A4A-AA6B-26EE7A37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8531F0-E5E3-1647-8420-82941104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C79170-5E21-1741-A9AC-CFD082F6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5DA82-7625-894D-90DF-065BA766A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5794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166C-B759-0846-9EE4-7BA06E68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E9A52-0590-EB4C-907F-931FB884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ED6C8-12A8-5543-82A0-E83E15C9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03F26-79BE-7641-A351-F974B0EE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6093D-863D-084C-8871-F08902F1A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78854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95C72-CEB6-E74D-A22A-A6DB07B3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22026-4E90-0D46-AA1A-A43778FFC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7A2FC-97E7-884D-AB71-B8B9E9A5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98E2C-AD68-A642-9BA0-15B3C0536B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30566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7856-08C2-B143-BD7B-08709D9A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70464-6094-BE47-8381-37DFC78F8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018CF-43C5-3F45-ACC5-D7BB393A7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4727A-44EA-AA40-A399-520FC755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BE9C3-CA64-6846-9765-76B0C2EB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B0A64-080E-F345-ADAA-57CA190D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010BF-58BB-8B42-9D35-A6ECBF24F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35432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BFAC-27DB-CD4E-9558-C3AC3259F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BC026-6919-6A41-84A2-91EBDD319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2E151-DA56-9946-86C5-F5F9FA52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E5678-E0A8-E446-AB3A-19948BF1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8252C-0342-C64D-A8B0-E4B523C0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F1290-BCE6-4845-87A8-A0FDF9E8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20818-AA9B-204A-A978-F627D7F1F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94091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0ECBE56-932C-7B4A-9074-68D77BA76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A6D9DB-8E5F-6440-99A1-4A6564088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ADA435-6714-734B-B0E3-DB4164A923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4B9559-E921-8E41-8206-3C59B9C4D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26876C-C21C-7B48-9D31-F399203C13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7C0E09-2606-C446-9D21-13CC79E993A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BEF9C514-82FA-C341-8A7B-41892F1FC6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BD3CC5-8F86-DE4A-B0D3-E7906AD3C6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>
                <a:latin typeface="Comic Sans MS" panose="030F0902030302020204" pitchFamily="66" charset="0"/>
              </a:rPr>
              <a:t>Metal detectors and body scanners</a:t>
            </a:r>
            <a:r>
              <a:rPr lang="en-GB" altLang="en-US" sz="4400"/>
              <a:t> </a:t>
            </a:r>
            <a:endParaRPr lang="en-US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EC6B6-4CD7-C440-B85E-25BBFB1E6F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33825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902030302020204" pitchFamily="66" charset="0"/>
              </a:rPr>
              <a:t>Activity 3</a:t>
            </a:r>
          </a:p>
          <a:p>
            <a:endParaRPr lang="en-GB" altLang="en-US" sz="3200">
              <a:latin typeface="Comic Sans MS" panose="030F0902030302020204" pitchFamily="66" charset="0"/>
            </a:endParaRPr>
          </a:p>
          <a:p>
            <a:r>
              <a:rPr lang="en-GB" altLang="en-US" sz="3200">
                <a:latin typeface="Comic Sans MS" panose="030F0902030302020204" pitchFamily="66" charset="0"/>
              </a:rPr>
              <a:t>Why Weapons? </a:t>
            </a:r>
            <a:endParaRPr lang="en-US" altLang="en-US" sz="32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E00B71A-3939-C742-90B6-58A000E25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CE106AE-8412-4349-901E-3E31BC922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819275"/>
            <a:ext cx="42862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243C9CD2-F4EA-544B-A7BA-D2B2B37F5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58658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1400" b="1"/>
              <a:t>                                                                                                   </a:t>
            </a:r>
            <a:r>
              <a:rPr lang="en-GB" altLang="en-US" sz="1400" b="1">
                <a:solidFill>
                  <a:schemeClr val="bg1"/>
                </a:solidFill>
              </a:rPr>
              <a:t>Hightown Secondary School</a:t>
            </a:r>
          </a:p>
          <a:p>
            <a:pPr>
              <a:lnSpc>
                <a:spcPct val="80000"/>
              </a:lnSpc>
            </a:pPr>
            <a:endParaRPr lang="en-GB" altLang="en-US" sz="14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GB" altLang="en-US" sz="1400" b="1"/>
          </a:p>
          <a:p>
            <a:pPr>
              <a:lnSpc>
                <a:spcPct val="80000"/>
              </a:lnSpc>
            </a:pPr>
            <a:endParaRPr lang="en-GB" altLang="en-US" sz="1400" b="1"/>
          </a:p>
          <a:p>
            <a:pPr>
              <a:lnSpc>
                <a:spcPct val="80000"/>
              </a:lnSpc>
            </a:pPr>
            <a:endParaRPr lang="en-GB" altLang="en-US" sz="1400" b="1"/>
          </a:p>
          <a:p>
            <a:pPr>
              <a:lnSpc>
                <a:spcPct val="80000"/>
              </a:lnSpc>
            </a:pPr>
            <a:endParaRPr lang="en-GB" altLang="en-US" sz="1400" b="1"/>
          </a:p>
          <a:p>
            <a:pPr>
              <a:lnSpc>
                <a:spcPct val="80000"/>
              </a:lnSpc>
            </a:pPr>
            <a:endParaRPr lang="en-GB" altLang="en-US" sz="1400" b="1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1400" b="1">
                <a:latin typeface="Comic Sans MS" panose="030F0902030302020204" pitchFamily="66" charset="0"/>
              </a:rPr>
              <a:t>Memo from the Head teacher, Mr Solomon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1400" b="1">
                <a:latin typeface="Comic Sans MS" panose="030F0902030302020204" pitchFamily="66" charset="0"/>
              </a:rPr>
              <a:t>For the attention of every member of the School Council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1400" b="1">
                <a:latin typeface="Comic Sans MS" panose="030F0902030302020204" pitchFamily="66" charset="0"/>
              </a:rPr>
              <a:t>School Council Agenda Item  </a:t>
            </a:r>
          </a:p>
          <a:p>
            <a:pPr>
              <a:lnSpc>
                <a:spcPct val="80000"/>
              </a:lnSpc>
            </a:pPr>
            <a:r>
              <a:rPr lang="en-GB" altLang="en-US" sz="1400" b="1">
                <a:latin typeface="Comic Sans MS" panose="030F0902030302020204" pitchFamily="66" charset="0"/>
              </a:rPr>
              <a:t>Scanner Report </a:t>
            </a:r>
          </a:p>
          <a:p>
            <a:pPr>
              <a:lnSpc>
                <a:spcPct val="80000"/>
              </a:lnSpc>
            </a:pPr>
            <a:r>
              <a:rPr lang="en-GB" altLang="en-US" sz="1400" b="1">
                <a:latin typeface="Comic Sans MS" panose="030F0902030302020204" pitchFamily="66" charset="0"/>
              </a:rPr>
              <a:t>(To be discussed at the next meeting of the school council to be held on ….)</a:t>
            </a:r>
            <a:endParaRPr lang="en-GB" altLang="en-US" sz="1400"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Comic Sans MS" panose="030F0902030302020204" pitchFamily="66" charset="0"/>
              </a:rPr>
              <a:t>Metal detectors are a familiar site at airports, football matches, concerts, nightclubs and museums.  </a:t>
            </a:r>
            <a:endParaRPr lang="en-US" altLang="en-US" sz="1400"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Comic Sans MS" panose="030F0902030302020204" pitchFamily="66" charset="0"/>
              </a:rPr>
              <a:t>Scanners quickly identify persons carrying hidden knives or weapons.</a:t>
            </a: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Comic Sans MS" panose="030F0902030302020204" pitchFamily="66" charset="0"/>
              </a:rPr>
              <a:t>Many schools are beginning to use metal detectors but this can be controversial. </a:t>
            </a: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Comic Sans MS" panose="030F0902030302020204" pitchFamily="66" charset="0"/>
              </a:rPr>
              <a:t>Some believe their use in schools is a good way of tackling knife crime, but many teachers and MPs and see them as a threat to civil rights. </a:t>
            </a: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Comic Sans MS" panose="030F0902030302020204" pitchFamily="66" charset="0"/>
              </a:rPr>
              <a:t>The argument looks set to continue for a long time but metal detectors in schools have been common in the United States for many years, supervised by security guards and teachers.  </a:t>
            </a: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Comic Sans MS" panose="030F0902030302020204" pitchFamily="66" charset="0"/>
              </a:rPr>
              <a:t>Other technology that can help detect weapons includes CCTV systems. </a:t>
            </a: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Comic Sans MS" panose="030F0902030302020204" pitchFamily="66" charset="0"/>
              </a:rPr>
              <a:t>Many schools have found that CCTV has lead to many other improvements including;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400">
                <a:latin typeface="Comic Sans MS" panose="030F0902030302020204" pitchFamily="66" charset="0"/>
              </a:rPr>
              <a:t>           -  reduction in violence  </a:t>
            </a:r>
            <a:br>
              <a:rPr lang="en-GB" altLang="en-US" sz="1400">
                <a:latin typeface="Comic Sans MS" panose="030F0902030302020204" pitchFamily="66" charset="0"/>
              </a:rPr>
            </a:br>
            <a:r>
              <a:rPr lang="en-GB" altLang="en-US" sz="1400">
                <a:latin typeface="Comic Sans MS" panose="030F0902030302020204" pitchFamily="66" charset="0"/>
              </a:rPr>
              <a:t>    -  reduction in vandalism &amp; graffiti</a:t>
            </a:r>
            <a:br>
              <a:rPr lang="en-GB" altLang="en-US" sz="1400">
                <a:latin typeface="Comic Sans MS" panose="030F0902030302020204" pitchFamily="66" charset="0"/>
              </a:rPr>
            </a:br>
            <a:r>
              <a:rPr lang="en-GB" altLang="en-US" sz="1400">
                <a:latin typeface="Comic Sans MS" panose="030F0902030302020204" pitchFamily="66" charset="0"/>
              </a:rPr>
              <a:t>    -  reduction in pupils carrying drugs and weapons to school</a:t>
            </a:r>
            <a:br>
              <a:rPr lang="en-GB" altLang="en-US" sz="1400">
                <a:latin typeface="Comic Sans MS" panose="030F0902030302020204" pitchFamily="66" charset="0"/>
              </a:rPr>
            </a:br>
            <a:r>
              <a:rPr lang="en-GB" altLang="en-US" sz="1400">
                <a:latin typeface="Comic Sans MS" panose="030F0902030302020204" pitchFamily="66" charset="0"/>
              </a:rPr>
              <a:t>    -  reduction in theft</a:t>
            </a:r>
            <a:br>
              <a:rPr lang="en-GB" altLang="en-US" sz="1400">
                <a:latin typeface="Comic Sans MS" panose="030F0902030302020204" pitchFamily="66" charset="0"/>
              </a:rPr>
            </a:br>
            <a:r>
              <a:rPr lang="en-GB" altLang="en-US" sz="1400">
                <a:latin typeface="Comic Sans MS" panose="030F0902030302020204" pitchFamily="66" charset="0"/>
              </a:rPr>
              <a:t>    -  general improvement in pupil behaviour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6A75EE53-9883-5A47-A2C1-3DB635409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8913"/>
            <a:ext cx="12954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99D8B1AC-A0C5-9C42-937B-6114F8AC5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389688"/>
            <a:ext cx="37306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1000">
                <a:latin typeface="Comic Sans MS" panose="030F0902030302020204" pitchFamily="66" charset="0"/>
              </a:rPr>
              <a:t>Activity 3a) Why weapons? – School Council scanner report</a:t>
            </a:r>
            <a:endParaRPr lang="en-US" altLang="en-US" sz="10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235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Default Design</vt:lpstr>
      <vt:lpstr>Metal detectors and body scanners </vt:lpstr>
      <vt:lpstr>PowerPoint Presentation</vt:lpstr>
      <vt:lpstr>PowerPoint Presentation</vt:lpstr>
    </vt:vector>
  </TitlesOfParts>
  <Company>Heddlu Gwent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detectors and body scanners </dc:title>
  <dc:creator>lroberts</dc:creator>
  <cp:lastModifiedBy>Andy Holland</cp:lastModifiedBy>
  <cp:revision>6</cp:revision>
  <dcterms:created xsi:type="dcterms:W3CDTF">2009-05-15T14:07:03Z</dcterms:created>
  <dcterms:modified xsi:type="dcterms:W3CDTF">2022-03-02T23:54:56Z</dcterms:modified>
</cp:coreProperties>
</file>