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E2C2FF8-F88D-A94A-B967-3ADE2AA70F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03B155-33F4-AD48-88F8-EF8960E1310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E5D91AAE-A82B-CE42-A965-30713559C8A1}" type="datetimeFigureOut">
              <a:rPr lang="en-US"/>
              <a:pPr>
                <a:defRPr/>
              </a:pPr>
              <a:t>3/2/22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77D30C6-B9DC-8740-B4C7-A07EE445DFB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72874FC-5BD2-3841-8B35-B2593D0CE6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DEB5C9-A2BF-1147-9513-48AE5EAC2EA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220E7E-E3D3-034C-B1B9-388225043C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41E54B0-3107-2F40-BA19-5F13FAFEED4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849E6287-7AD7-6241-88C1-779183CB0C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589EAA54-0F3D-514F-86BB-A38813AE8E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34732DD6-6EE5-8F49-8810-627DEFDF5C3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B5C73F3-DA84-F54C-816F-0D790DADB134}" type="slidenum">
              <a:rPr lang="en-GB" altLang="en-US"/>
              <a:pPr eaLnBrk="1" hangingPunct="1"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091E04AE-CAF9-9E4A-941B-50B915011BB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1596324E-31EF-DB41-ACF1-5E5F5997EAE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670FCF44-C5F9-F34A-AD84-C6A43CEFA6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EAB5118-3046-564A-8DB0-84A62267E470}" type="slidenum">
              <a:rPr lang="en-GB" altLang="en-US"/>
              <a:pPr eaLnBrk="1" hangingPunct="1"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1E0CC6-9615-C34B-86C7-6213C86B74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6222A66-BFC3-3B4D-BA35-2C2FA06403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C3110A-E0E4-9340-B7D9-B0CC4C5B9F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C6153B-EEAD-6649-BB7A-E5B16FA6217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3317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A26E8E-E958-0F4B-A2F8-3B27E929F5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55E6BB-5594-3D4B-9A0A-15A8EA2644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E733EA-2F3E-7D44-A870-97ED1181E1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F05578-DFCC-2D48-915B-B7450F53DE9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9339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C98BCE-DC04-674F-AD3E-A06DCDB761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B08B44-22D8-DA4D-B957-B0F86B724B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6F8E40-1FDE-1945-AB82-4363850C94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5428D3-4DD1-B345-8607-C61996C5C8A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3451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6EF149-FE2F-B440-8C78-6F45077740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80E350-FC34-8F4E-A0A6-26C8AB256D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89AB39A-A9C1-1948-AD59-13047C0CE0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889D7-712D-5B4F-AA32-EBEB800903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2237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6706FD-F984-0C41-B33C-EC449D60E3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EEAD77E-2525-2544-8F91-9B6E7420C2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45A4DE1-1F2B-A543-9FFC-3F84C37937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7BA433-4DC2-FC40-ABFE-4DFBFD9E30F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9557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A39D53-160E-CF44-9D99-84D466CFC2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DD9867-D66A-2F4C-AD78-3CDDA68728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B8F09B-D3E2-1744-A07B-C5D50CBDBA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A2C49F-9CFD-6F4D-A3AC-89643B63FDA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3783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1B16CFD-8AFC-7949-8583-1CA213E100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D11AF41-17EF-6D40-9A5E-D3671F7659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32806EC-D491-BC4B-8E5C-BC5F15D20D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F8926B-89C4-DA4C-BFAF-2ECB29AFD29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7868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0581C22-A171-FD4C-B747-1308F54D84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22B5C39-341E-994E-B066-F66EB88743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F8BB92-02DA-B042-8DD1-1D044D598C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55375-C18B-ED40-9F03-86C02181E4E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2124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15B2F47-2541-A847-9461-64EEF5A6D7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7497B61-788B-9E44-BDC4-58873C9C88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D48FD87-7764-B946-922C-092D19104B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101FF-F1D0-BD45-8D50-8089E912335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2836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CF6601-8317-BF4D-8CC8-A9C40D3A84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563E9D-BD3F-7949-89A9-BBF20645C3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FFBD97-19D7-9540-B329-4D6FBA29AF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7A42C-A89A-C441-BEB1-C6E9D2EAD20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3386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728511-87AB-1E44-A268-E1AA37DC44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CC7A80-4F21-DA40-9C61-D48385A931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877B44-6E71-9141-B320-8B4E5C140A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2A1FBA-A5E8-EE4D-8388-8DD81AC7D16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0928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>
            <a:extLst>
              <a:ext uri="{FF2B5EF4-FFF2-40B4-BE49-F238E27FC236}">
                <a16:creationId xmlns:a16="http://schemas.microsoft.com/office/drawing/2014/main" id="{9DD9FC9E-2959-AD45-BD0B-EFF7BE9714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B9E26BDF-34DB-8048-9268-BDE242AD2C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680F944-E028-A64D-9B3D-EFF7A845FA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BD74FDB-D1ED-784F-852D-1A4BE82400D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0F01411-AE40-B442-BECB-E5DF8236DF8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F208DB6-06F6-9645-A328-F86BDF93EFB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301C305-07DE-7E43-8149-52DB2878BCA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84F9F96-AB7C-CD40-9ACF-7E6589A31B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5400" b="1">
                <a:solidFill>
                  <a:srgbClr val="FF0000"/>
                </a:solidFill>
                <a:latin typeface="Comic Sans MS" panose="030F0902030302020204" pitchFamily="66" charset="0"/>
              </a:rPr>
              <a:t>Taking a risk is..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26AA1AB-7F69-9442-AF62-65B9CBE54F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GB" altLang="en-US" sz="4400" b="1">
              <a:latin typeface="Comic Sans MS" panose="030F0902030302020204" pitchFamily="66" charset="0"/>
            </a:endParaRPr>
          </a:p>
          <a:p>
            <a:pPr algn="ctr" eaLnBrk="1" hangingPunct="1">
              <a:buFontTx/>
              <a:buNone/>
            </a:pPr>
            <a:r>
              <a:rPr lang="en-GB" altLang="en-US" sz="5400" b="1">
                <a:latin typeface="Comic Sans MS" panose="030F0902030302020204" pitchFamily="66" charset="0"/>
              </a:rPr>
              <a:t>“an action without regard to the possibility of the danger involved”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426A361-37E3-074C-864B-6D2128E73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6480175"/>
            <a:ext cx="25733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000">
                <a:solidFill>
                  <a:srgbClr val="FF0000"/>
                </a:solidFill>
              </a:rPr>
              <a:t>Activity 1 Asking for trouble    What is risk?</a:t>
            </a: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B44D29A-E43C-8E40-9AE7-FEFF272F2F9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7772400" cy="720725"/>
          </a:xfrm>
        </p:spPr>
        <p:txBody>
          <a:bodyPr/>
          <a:lstStyle/>
          <a:p>
            <a:pPr eaLnBrk="1" hangingPunct="1"/>
            <a:r>
              <a:rPr lang="en-GB" altLang="en-US" sz="6000" b="1" u="sng">
                <a:solidFill>
                  <a:srgbClr val="FF0000"/>
                </a:solidFill>
                <a:latin typeface="Comic Sans MS" panose="030F0902030302020204" pitchFamily="66" charset="0"/>
              </a:rPr>
              <a:t>risk: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B8AF72A-9C16-EE43-99D4-605CB751A78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9750" y="1268413"/>
            <a:ext cx="8064500" cy="4968875"/>
          </a:xfrm>
        </p:spPr>
        <p:txBody>
          <a:bodyPr/>
          <a:lstStyle/>
          <a:p>
            <a:pPr eaLnBrk="1" hangingPunct="1"/>
            <a:r>
              <a:rPr lang="en-GB" altLang="en-US" sz="6000" b="1">
                <a:latin typeface="Comic Sans MS" panose="030F0902030302020204" pitchFamily="66" charset="0"/>
              </a:rPr>
              <a:t> chance   danger	</a:t>
            </a:r>
          </a:p>
          <a:p>
            <a:pPr eaLnBrk="1" hangingPunct="1"/>
            <a:r>
              <a:rPr lang="en-GB" altLang="en-US" sz="6000" b="1">
                <a:latin typeface="Comic Sans MS" panose="030F0902030302020204" pitchFamily="66" charset="0"/>
              </a:rPr>
              <a:t>gamble	   hazard	 possibility     dare	</a:t>
            </a:r>
          </a:p>
          <a:p>
            <a:pPr eaLnBrk="1" hangingPunct="1"/>
            <a:r>
              <a:rPr lang="en-GB" altLang="en-US" sz="6000" b="1">
                <a:latin typeface="Comic Sans MS" panose="030F0902030302020204" pitchFamily="66" charset="0"/>
              </a:rPr>
              <a:t>expose to danger	 </a:t>
            </a:r>
          </a:p>
          <a:p>
            <a:pPr eaLnBrk="1" hangingPunct="1"/>
            <a:r>
              <a:rPr lang="en-GB" altLang="en-US" sz="6000" b="1">
                <a:latin typeface="Comic Sans MS" panose="030F0902030302020204" pitchFamily="66" charset="0"/>
              </a:rPr>
              <a:t>peril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9DD1E88F-AEA6-5049-AA06-2F018E971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453188"/>
            <a:ext cx="40322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>
                <a:solidFill>
                  <a:srgbClr val="FF0000"/>
                </a:solidFill>
              </a:rPr>
              <a:t>Activity 1 Asking for trouble    What is risk?</a:t>
            </a: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CC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E2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CC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2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59</Words>
  <Application>Microsoft Macintosh PowerPoint</Application>
  <PresentationFormat>On-screen Show (4:3)</PresentationFormat>
  <Paragraphs>12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Default Design</vt:lpstr>
      <vt:lpstr>Taking a risk is..</vt:lpstr>
      <vt:lpstr>risk:</vt:lpstr>
    </vt:vector>
  </TitlesOfParts>
  <Company>North Wales Police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risk:</dc:title>
  <dc:creator>northwalespolice</dc:creator>
  <cp:lastModifiedBy>Andy Holland</cp:lastModifiedBy>
  <cp:revision>6</cp:revision>
  <dcterms:created xsi:type="dcterms:W3CDTF">2008-09-02T13:21:58Z</dcterms:created>
  <dcterms:modified xsi:type="dcterms:W3CDTF">2022-03-02T23:54:31Z</dcterms:modified>
</cp:coreProperties>
</file>