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2C63A4E-CDE2-A744-96C8-AA8D14AB47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EABC3A4-4947-4A45-97B8-6158992CF8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03B2A0C-46EC-B541-BDE5-378DCE917A5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8A3F7BA-647F-0C4F-B699-EC90F14D6E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FDE6A8C-849C-5945-AAA4-720088FE68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D3C7FC3-CF5A-D547-BE42-1DFDD13BE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AFC0BC-065D-A241-8819-2B336071D0E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178C26-C3F0-5643-9B16-2B0CB8D92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63A8D-E539-AD48-A010-DC9A81B9345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369133C2-F77D-6E45-8E85-140441E6D2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1DDEF06-2C2C-E84A-A371-83D6E17A7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1908-C343-774D-B6DE-17C4F7ED7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B7F68-3F7F-5245-8BCB-5F2414D19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8FEF7-C3A0-3E4B-A6D3-5D462613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57C9C-BDB2-1645-8EC6-BB5A1BEB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D883B-13E8-CE47-B364-7F28DB26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9D431-CBB5-164C-808E-4C57D61FD9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53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8925-4CA5-7D47-90F6-9A40BD45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232F2-1FAF-C444-8525-8982B0503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8314C-6E4B-874F-92FA-339CB456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7967C-19BE-A54D-99AA-2200C7C2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DD855-E076-DD43-8126-0DC41880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B46B8-77BB-B945-BB97-567C59113F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809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CDA916-AF22-5042-8A22-936A8949C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8959D-81E6-1C47-B24F-800B20F7B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5BF2B-CF40-E842-AC14-C0C5CAA5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29E81-6C60-0741-8372-D6B7B781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1C81-DBFA-474C-A9A8-8A6EE7B1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6AC75-322D-F049-A756-3671026DF8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52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1E32-9BBE-1045-9043-5672ED84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04275-4482-B84B-A499-398985CD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D0200-FF26-EF47-908E-7F2DF95B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32A28-EAC5-4142-953C-D75770CF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20D50-6876-AB44-9E63-A4540AB6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1097-9AD6-0B44-9636-F7F38F857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55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B4A44-A3FA-D543-A320-1DC12557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F245D-41D8-0148-AA19-A0103FBD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1E9DD-D33B-E04E-98F7-8A995F86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50367-D263-2846-BE91-9858105E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F8854-8FFD-2C4D-80AB-74128C59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3C5C0-5465-BE40-AF7F-57816DC67D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254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367F-9904-9C46-B90D-774B06A02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81C7F-5C7B-5D42-A39F-5913CD3D3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10AC1-D080-A742-9872-76512E677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42A41-304B-6740-83D6-CADDC3B7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B0152-E819-B142-BFCE-D5A37FFA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0E335-882A-1348-99EC-E5081649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31A4-A596-8546-B237-80F383D9A9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1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DE7C9-128C-E44D-A8EF-4ACC1E13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6FCC7-47C1-984D-A727-4BB7765E8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B9FDB-FD15-464B-AD09-E9865597F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4366C-2BDC-3744-BCD1-83D2A9C41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61414B-8588-E34B-8BBB-15854DAA6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CCDBC8-D0DE-1A40-B46A-21773D65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9A565D-7F6D-C143-9222-1E38A686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99C69-9A21-724F-891B-E9CF0DA5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F3CB-63DB-6943-ACF8-D3943C53A0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49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ABBC-A3EF-2D40-B4A3-1CC30831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4EF8E-8C6B-7046-A228-7A670070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1B755-E1FB-C14D-9C09-D74333D8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8AFC3-9C68-9942-95C6-E482A133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14C39-ABAF-D547-8D49-401DDFD396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301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904CA-7B0E-DC45-B7C8-7AF7DF71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E8126-AC57-994F-BA6A-3B34ACD9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04428-B257-FC43-8E27-DB52C5B5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1AF41-8EA8-3C49-9AE9-A79A536A9D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97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0871-69FC-4545-9395-E6DF74C5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B805E-102A-7B41-94CF-28BD9CDC9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5FF4A-654A-DD42-91BB-D4A3EB266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A8D8B-4662-784C-A4C0-2359889F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6CC49-3323-0B42-805F-1F064E80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7F28E-51FB-1341-B82F-EDE6BF46B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AF937-F0DC-A449-AC7E-08D2A1A349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586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0C1F-EC01-1540-B676-31932996B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489482-F910-DA46-9D7E-75ECC00C5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E890C-B6AE-B24D-A6A3-D75D31A51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C9932-DCB0-464B-B44F-11D9BCC1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382E8-A13E-684A-B1B9-0CFD406F1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90A95-8AB4-874C-B08C-FC6E9F27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B2E7D-8947-5746-B807-310BDF0F30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28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2014D5-DEFE-744F-BAF9-A54E4A46C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6375FB-AA58-8F4B-92FF-0621767F9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8232E4-05FE-9F42-827C-248EDD942F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9C60F4-42E8-5243-8C04-4D51367143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D17BA9-909F-3945-B40F-EB6732C841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3C501B-6002-E14C-9D1D-B8B2AB5D050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33E80553-5103-D948-8C5E-E112E96F2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2425" name="Group 377">
            <a:extLst>
              <a:ext uri="{FF2B5EF4-FFF2-40B4-BE49-F238E27FC236}">
                <a16:creationId xmlns:a16="http://schemas.microsoft.com/office/drawing/2014/main" id="{0D5CBCE0-CC0F-EB44-8D84-5A4B7B3E6D82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6858009"/>
        </p:xfrm>
        <a:graphic>
          <a:graphicData uri="http://schemas.openxmlformats.org/drawingml/2006/table">
            <a:tbl>
              <a:tblPr/>
              <a:tblGrid>
                <a:gridCol w="8012113">
                  <a:extLst>
                    <a:ext uri="{9D8B030D-6E8A-4147-A177-3AD203B41FA5}">
                      <a16:colId xmlns:a16="http://schemas.microsoft.com/office/drawing/2014/main" val="2420354984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3367896617"/>
                    </a:ext>
                  </a:extLst>
                </a:gridCol>
                <a:gridCol w="563562">
                  <a:extLst>
                    <a:ext uri="{9D8B030D-6E8A-4147-A177-3AD203B41FA5}">
                      <a16:colId xmlns:a16="http://schemas.microsoft.com/office/drawing/2014/main" val="3318334377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822456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1. Ydych chi'n dod i'r ysgol mewn cerbyd?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452954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2. Ydych chi'n gwisgo gwregys diogelwch?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72422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3. Ydych chi'n cerdded i'r ysgol?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958464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4. Yn eich barn chi, a yw gyrwyr yn ymwybodol o gerddwyr?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306530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5. Ydych chi'n reidio beic?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349164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6. Yn eich barn chi a yw gyrwyr yn ymwybodol o feicwyr?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605746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7. Ydych chi'n reidio beic modur mini?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808605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8. Ydych chi wedi bod mewn car gyda gyrrwr yn ei arddegau?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449684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     a. A wnaethoch deimlo'n anniogel ar unrhyw adeg?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871350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9. Ydych chi erioed wedi bod mewn damwain mewn cerbyd?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929523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     a. Fyddech chi'n dweud ei bod yn ddamwain fach?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056977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     b. Fyddech chi'n dweud ei bod yn ddamwain  ddifrifol?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202578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10. Ydych chi erioed wedi bod mewn mwy nac un damwain mewn cerbyd?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0570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11. Ydych chi’n adnabod unrhyw un sydd wedi bod yn rhan mewn digwyddiad ‘cythraul gyrru’ 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944619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12. Ydych chi'n adnabod rhywun sydd wedi bod am ‘daith sbri’?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351479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905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905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905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905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905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905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0500" algn="l"/>
                        </a:tabLst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13. Ydych chi erioed wedi bod ag ofn mewn car?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745383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14. Mae 5 o'ch ffrindiau mewn car yn barod.  Maent yn cynnig reid i chi.  A fyddech chi'n mynd i mewn i'r car?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310462"/>
                  </a:ext>
                </a:extLst>
              </a:tr>
            </a:tbl>
          </a:graphicData>
        </a:graphic>
      </p:graphicFrame>
      <p:sp>
        <p:nvSpPr>
          <p:cNvPr id="2396" name="Rectangle 348">
            <a:extLst>
              <a:ext uri="{FF2B5EF4-FFF2-40B4-BE49-F238E27FC236}">
                <a16:creationId xmlns:a16="http://schemas.microsoft.com/office/drawing/2014/main" id="{DCB45C73-0B6D-A54F-92DC-36AA20A6D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8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222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Times New Roman</vt:lpstr>
      <vt:lpstr>Courier New</vt:lpstr>
      <vt:lpstr>Default Design</vt:lpstr>
      <vt:lpstr>PowerPoint Presentation</vt:lpstr>
    </vt:vector>
  </TitlesOfParts>
  <Company>Heddlu Dyfed-Powys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48275</dc:creator>
  <cp:lastModifiedBy>Andy Holland</cp:lastModifiedBy>
  <cp:revision>3</cp:revision>
  <dcterms:created xsi:type="dcterms:W3CDTF">2009-03-06T13:19:48Z</dcterms:created>
  <dcterms:modified xsi:type="dcterms:W3CDTF">2022-03-03T08:34:19Z</dcterms:modified>
</cp:coreProperties>
</file>