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58" r:id="rId4"/>
    <p:sldId id="269" r:id="rId5"/>
    <p:sldId id="270" r:id="rId6"/>
    <p:sldId id="260" r:id="rId7"/>
    <p:sldId id="261" r:id="rId8"/>
    <p:sldId id="262" r:id="rId9"/>
    <p:sldId id="263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4" autoAdjust="0"/>
  </p:normalViewPr>
  <p:slideViewPr>
    <p:cSldViewPr>
      <p:cViewPr varScale="1">
        <p:scale>
          <a:sx n="119" d="100"/>
          <a:sy n="119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AB1A2E-677B-A344-9374-370111DE6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CDB62-B7A4-3D42-B757-2DF56FAA0F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25D557-E081-6040-95CF-266CF8A1E1C8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037AE8-BE13-5840-A418-E9E138E3F8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F5A8AA-FA5C-E34E-AAB0-5846BBE90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1913-868C-C042-9449-0313C4F5D4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B9A31-EB3D-9045-ABF6-8CBC054A7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B89A54-5E13-8C4C-8B7C-8F7C40FEC1D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8AC863B-2EBA-F84B-9019-94FF562E2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A5F4E37-2D9A-6948-BFC9-2B136F926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490291C-87C4-844C-BC18-DE929959F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F3B0A3-2837-B445-958D-AFB7E452AB96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AF2BE4A-4F3F-4F42-BCE2-7FF7086B9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E40566C-4417-314F-90B5-A6F376F59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D96C272-DBE0-EB43-8547-D14978DA5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72CADA-FC04-614A-9CB7-E591C1181F8F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2B069BC-A042-D941-8308-E58608B7D5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C81E789-D064-AB4F-902B-882AC8D643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53C3506-3D7C-BE4C-ADB1-DF7D4D667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280690-F855-4549-81D0-2C1B2F544188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2AC2D76-9404-CA43-B4C5-3D792C29C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B48AFD1-7943-BE40-A1CA-A65BBA8ACE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952393-A8B6-154B-9FD3-042B942ED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01FA8F-60D7-B946-8B02-D2BAF7B9E547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E7D0F6C-67AB-7E42-8B97-E6CB5186C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63ACEE3-4E04-5440-9CA9-F7E5E4CC1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2374A2E-0687-0F48-9721-2E4215184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746609-A1FD-8545-8A52-48BC63582B4C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96D9B2A-B990-2041-8EAE-F8F96B5A77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B38D9BF-683A-FB4D-8687-1E5B3065E5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62B8F10-E48E-BC45-ABF5-939ECC651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16FB58-D131-4B42-9AD9-DAE604C06D95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A7E84AE-98FE-1649-B8E1-0013ECF177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B194695-4C63-5B4F-B073-2813FDCB1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57664DE-C7F4-3940-BA17-5CF4B81C4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E29081-701D-294D-9D49-FE06FF4DD9AA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33EE3E1-C39A-FE49-9702-0B8BCB138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1AD2DF7-7E78-7D40-A4C8-CBF58FFC9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6E4F3D6-0EA7-CF4A-B8B5-FB2D20E64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38581E-A4CF-CA4A-992E-C44DD84C5CC1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BB90730-088B-B743-B83E-BB265DC7F9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614F4B3-9533-2C4B-A971-34BFEB3AF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963FCDD-3C7C-3749-9C13-95FCD11BB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38E6D3-1934-8547-9E4D-0D059CD06FA2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4EF74AC-78C1-F74E-83B4-7624AEC04A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1979798-A0F8-1740-BE21-FD0396609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DFBB462-426B-9F47-87F7-C7918EB7E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4213FD-EBBD-0649-9980-2495E5D4D407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AB88161-D5D2-DB4A-ACC3-7917A97447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B759C65-42D4-B645-8F65-571CC70C26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B006C1E-887D-FC40-8D44-F69163B59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D46D5D-1887-6441-970C-93AE9D8B52BA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4711-C699-C247-BF1B-EC943060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2FD2-59BD-BA40-AEF3-6371EB51AAB4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00706-F03C-C14E-8F81-4EB1C2CC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62BD2-95C0-EC42-8C0F-838D8714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C3422-EABC-874F-B4B8-12860A57B5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30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CE6C-81B1-E740-9560-63EAE23B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D71C-5274-2C46-B9C6-2445A6BCE548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1F85-C7B4-4041-ABA8-326B9BE6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B4AE-DC13-8E40-A33D-4409E778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731C0-FC58-E44E-B19A-04C7AB0B9B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42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3B13-F44B-894B-90BC-B93E317A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5816-D2B2-A645-AD01-E885F3C9D780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FA8D-BCFB-1F4E-834A-19A26E1B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CCC3B-5BA8-CE47-A4C3-ED49D59A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4A6E7-C2DB-F749-8157-01F5A4DA9F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07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2C60-C5BB-D54F-885A-630E51B4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5277-B11F-0C44-9388-23DC0183A37F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5613C-5E1D-0445-AEC4-A9B6CD05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C693-84DA-794E-8295-7D270A0E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E0278-65D4-9D46-8521-0A04CD023E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98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377C-A9C1-924A-9C28-EB759E6D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CCAB-ADA5-EB4A-8E90-D683DFC2AB7D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BF12-D4EF-EC48-9630-BC8BD922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B48-52C6-8D45-B4A4-9751FFA5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2A23-D6EF-534F-A705-910DB7B030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46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638276-23F7-CC41-8284-74E4D4DA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24FB-51EB-3146-9CF5-6BCFDBAB8E37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646A35-38D9-F442-9AA7-3495E623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F95764-DAC1-6241-9652-57A99B7E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973CC-3848-D742-8091-8E4ACD73F2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79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060DC4-1F14-0A45-AEC6-3544BE93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1194-C9E8-974C-901D-74AFE92F3569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128113-49C2-FF4A-AED9-1871FF3E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625774-F524-9A47-89DE-77B683B4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6E62B-6DE9-8E47-8C03-4B032C7177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29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39985C-C5F9-244C-99C6-A58E6930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B21B-C874-3140-9576-D797D58DBFB2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AFE92D-BCFE-3C40-81F9-D3EB345F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C8DC8F-2B88-C741-9012-F34E0E20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E339-0A2C-8941-AA70-A09CF2EA4B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9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1D98B5-B25E-084F-8C18-29F1EF85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A295-984D-F44C-99F9-5AEAD8DD6DE1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2CD124-82DF-494B-82AA-01A4DB46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8A5CC1-7E76-3346-AF41-5B4F87FC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C17ED-D057-244E-8A1A-EEBB4FD63B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22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D158D9-C014-3C4F-934B-D36B6604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21F6-6402-5042-83D5-51D6C525CA6F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5C31C1-D8B2-484C-B0C5-0D8A058B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DCC7FD-5919-5247-84DB-1E641F5A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DE884-D1E0-B64C-9829-35D0C2BAF6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300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D059BF-76E0-DC42-91FE-6253ED4B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1AC3-740C-4947-8C95-03ED8F681853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8B56D9-01BD-D941-BA54-280A52E4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3EC44D-E5C3-2149-96A5-1A15B5E4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83A8-CA9C-DF45-9F5F-9FBF09C447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9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B20D8A-D269-C542-A95D-631A6FECD2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D6CDC8-DA2A-8F4E-BEDF-81318606AF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2E8F-3FF4-8048-AEC1-6A3D07979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E6001-3905-BF46-8A66-CB45EDC85E2C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8D603-CFD6-A347-81C2-41D70C710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EE56B-0E3A-FA43-B052-8A7746C6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F1BB49E-154D-974D-9B3C-633B43426ED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/Users/Linda/AppData/Local/Microsoft/Windows/Temporary%20Internet%20Files/Content.IE5/Q71IBL0F/MSj04379040000%5b1%5d.wav" TargetMode="External"/><Relationship Id="rId1" Type="http://schemas.microsoft.com/office/2007/relationships/media" Target="file:///C:/Users/Linda/AppData/Local/Microsoft/Windows/Temporary%20Internet%20Files/Content.IE5/Q71IBL0F/MSj04379040000%5b1%5d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7CDDC-6BAF-FB45-874F-4319697E19A8}"/>
              </a:ext>
            </a:extLst>
          </p:cNvPr>
          <p:cNvSpPr/>
          <p:nvPr/>
        </p:nvSpPr>
        <p:spPr>
          <a:xfrm>
            <a:off x="2400347" y="714356"/>
            <a:ext cx="352865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1. Everyone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0CCC1-B9B1-E242-BB59-F1F948474877}"/>
              </a:ext>
            </a:extLst>
          </p:cNvPr>
          <p:cNvSpPr/>
          <p:nvPr/>
        </p:nvSpPr>
        <p:spPr>
          <a:xfrm>
            <a:off x="2332085" y="2602210"/>
            <a:ext cx="4965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2. Just the driver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96552-F35A-144B-9D17-FD2DDE32CEB9}"/>
              </a:ext>
            </a:extLst>
          </p:cNvPr>
          <p:cNvSpPr/>
          <p:nvPr/>
        </p:nvSpPr>
        <p:spPr>
          <a:xfrm>
            <a:off x="1408092" y="4258369"/>
            <a:ext cx="692948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3. The driver and children</a:t>
            </a:r>
          </a:p>
        </p:txBody>
      </p:sp>
      <p:pic>
        <p:nvPicPr>
          <p:cNvPr id="2053" name="Picture 8" descr="C:\Users\Linda\AppData\Local\Microsoft\Windows\Temporary Internet Files\Content.IE5\7I3WDM0I\MPj04371950000[1].jpg">
            <a:extLst>
              <a:ext uri="{FF2B5EF4-FFF2-40B4-BE49-F238E27FC236}">
                <a16:creationId xmlns:a16="http://schemas.microsoft.com/office/drawing/2014/main" id="{0B268121-E940-D042-8BCD-DA362EBD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28600"/>
            <a:ext cx="64071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C:\Users\Linda\AppData\Local\Microsoft\Windows\Temporary Internet Files\Content.IE5\7I3WDM0I\MPj04371950000[1].jpg">
            <a:extLst>
              <a:ext uri="{FF2B5EF4-FFF2-40B4-BE49-F238E27FC236}">
                <a16:creationId xmlns:a16="http://schemas.microsoft.com/office/drawing/2014/main" id="{DDEC89F5-12E5-1740-B961-279B1E9D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3">
            <a:extLst>
              <a:ext uri="{FF2B5EF4-FFF2-40B4-BE49-F238E27FC236}">
                <a16:creationId xmlns:a16="http://schemas.microsoft.com/office/drawing/2014/main" id="{6DBC7624-2479-7B40-9BFE-C666F6A9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000250"/>
            <a:ext cx="6500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9600" b="1">
                <a:solidFill>
                  <a:srgbClr val="FF0000"/>
                </a:solidFill>
              </a:rPr>
              <a:t>COW </a:t>
            </a:r>
          </a:p>
        </p:txBody>
      </p:sp>
      <p:sp>
        <p:nvSpPr>
          <p:cNvPr id="2056" name="Text Box 10">
            <a:extLst>
              <a:ext uri="{FF2B5EF4-FFF2-40B4-BE49-F238E27FC236}">
                <a16:creationId xmlns:a16="http://schemas.microsoft.com/office/drawing/2014/main" id="{C876C225-B118-0E49-A5DD-B08FE0C2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6021388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Activity 1.B </a:t>
            </a:r>
            <a:endParaRPr lang="en-US" altLang="en-US"/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BA05FE55-8AFE-904D-AE67-DECDC942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Resource 1.b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Linda\AppData\Local\Microsoft\Windows\Temporary Internet Files\Content.IE5\W383KM8Y\MCj04397980000[1].png">
            <a:extLst>
              <a:ext uri="{FF2B5EF4-FFF2-40B4-BE49-F238E27FC236}">
                <a16:creationId xmlns:a16="http://schemas.microsoft.com/office/drawing/2014/main" id="{E1AAC7E6-D984-924C-BD0D-9F94EB18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C:\Users\Linda\AppData\Local\Microsoft\Windows\Temporary Internet Files\Content.IE5\Q71IBL0F\MPj04309330000[1].jpg">
            <a:extLst>
              <a:ext uri="{FF2B5EF4-FFF2-40B4-BE49-F238E27FC236}">
                <a16:creationId xmlns:a16="http://schemas.microsoft.com/office/drawing/2014/main" id="{8CFC3F56-89FC-3C42-82AD-9D088A7E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5B457D-0609-CB4C-B869-41D06167D82D}"/>
              </a:ext>
            </a:extLst>
          </p:cNvPr>
          <p:cNvSpPr/>
          <p:nvPr/>
        </p:nvSpPr>
        <p:spPr>
          <a:xfrm>
            <a:off x="2571750" y="4572000"/>
            <a:ext cx="6572250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078730E0-037D-634E-BAF4-FD69B2D8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929188"/>
            <a:ext cx="4286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What does the law say about use of mobile phones in the car?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B61233A4-B919-3542-B08A-8A8A2194E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643063"/>
            <a:ext cx="6643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1. It is illegal to use a mobile phone     in the car while driving</a:t>
            </a:r>
          </a:p>
        </p:txBody>
      </p:sp>
      <p:sp>
        <p:nvSpPr>
          <p:cNvPr id="12291" name="TextBox 5">
            <a:extLst>
              <a:ext uri="{FF2B5EF4-FFF2-40B4-BE49-F238E27FC236}">
                <a16:creationId xmlns:a16="http://schemas.microsoft.com/office/drawing/2014/main" id="{91E5C4DF-91A6-2449-8025-AD398959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00375"/>
            <a:ext cx="6072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2. It is illegal to use a mobile phone while stationary when the car engine is still running </a:t>
            </a:r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9C765BF0-B0D2-104F-9ADB-A94346FF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786313"/>
            <a:ext cx="700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 If you use a hands free mobile phone by dialling or holding the phone in any way it is an offence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10E0EB-FC53-EC43-906F-24E687E7F1C1}"/>
              </a:ext>
            </a:extLst>
          </p:cNvPr>
          <p:cNvSpPr/>
          <p:nvPr/>
        </p:nvSpPr>
        <p:spPr>
          <a:xfrm>
            <a:off x="1214414" y="785794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8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nda\AppData\Local\Microsoft\Windows\Temporary Internet Files\Content.IE5\HN4ZV18A\MCj01574010000[1].wmf">
            <a:extLst>
              <a:ext uri="{FF2B5EF4-FFF2-40B4-BE49-F238E27FC236}">
                <a16:creationId xmlns:a16="http://schemas.microsoft.com/office/drawing/2014/main" id="{10EEF797-566B-434C-A983-27BEC4B5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5470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6A377842-7F66-9E44-9E8F-6B531EC0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224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1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. Everyone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A3274FD-5706-0F4C-AD35-077663B9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428875"/>
            <a:ext cx="340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2. Just the driver</a:t>
            </a: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ED3BA459-C3EC-564F-8150-FB45A68D2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714750"/>
            <a:ext cx="3071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 The driver 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    and children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982469-6742-1B40-90F6-420A0C13D925}"/>
              </a:ext>
            </a:extLst>
          </p:cNvPr>
          <p:cNvSpPr/>
          <p:nvPr/>
        </p:nvSpPr>
        <p:spPr>
          <a:xfrm>
            <a:off x="4214813" y="357188"/>
            <a:ext cx="4543425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Who should wear a seat belt in your car?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999E0-47AE-7B41-AEEB-471777DAA53C}"/>
              </a:ext>
            </a:extLst>
          </p:cNvPr>
          <p:cNvSpPr/>
          <p:nvPr/>
        </p:nvSpPr>
        <p:spPr>
          <a:xfrm>
            <a:off x="1362053" y="2697460"/>
            <a:ext cx="685804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0000FF"/>
                </a:solidFill>
                <a:latin typeface="Comic Sans MS" pitchFamily="66" charset="0"/>
                <a:cs typeface="+mn-cs"/>
              </a:rPr>
              <a:t>Everyone</a:t>
            </a: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5400" b="1" spc="50" dirty="0">
                <a:ln w="11430"/>
                <a:solidFill>
                  <a:srgbClr val="0000FF"/>
                </a:solidFill>
                <a:latin typeface="Comic Sans MS" pitchFamily="66" charset="0"/>
                <a:cs typeface="+mn-cs"/>
              </a:rPr>
              <a:t>must wear a seat belt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66519-997D-B248-9A97-101DDE7874C4}"/>
              </a:ext>
            </a:extLst>
          </p:cNvPr>
          <p:cNvSpPr/>
          <p:nvPr/>
        </p:nvSpPr>
        <p:spPr>
          <a:xfrm>
            <a:off x="642910" y="1643050"/>
            <a:ext cx="450059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Linda\AppData\Local\Microsoft\Windows\Temporary Internet Files\Content.IE5\W383KM8Y\MPj01780360000[1].jpg">
            <a:extLst>
              <a:ext uri="{FF2B5EF4-FFF2-40B4-BE49-F238E27FC236}">
                <a16:creationId xmlns:a16="http://schemas.microsoft.com/office/drawing/2014/main" id="{A8EEA8E7-BF2C-7D40-8F78-CA173E6C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E24360C-C7DD-F24C-A478-D59314822E0C}"/>
              </a:ext>
            </a:extLst>
          </p:cNvPr>
          <p:cNvSpPr/>
          <p:nvPr/>
        </p:nvSpPr>
        <p:spPr>
          <a:xfrm>
            <a:off x="3957638" y="214313"/>
            <a:ext cx="5186362" cy="271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What does the law say about being responsible for wearing a seatbelt in a car?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17A4C15C-AF62-7E48-8B1C-5C0DC195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571750"/>
            <a:ext cx="82153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The Law states that if you are over 135 cms in height you must wear an adult belt. </a:t>
            </a:r>
          </a:p>
          <a:p>
            <a:pPr algn="ctr" eaLnBrk="1" hangingPunct="1"/>
            <a:endParaRPr lang="en-GB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If under 135cms you must use a booster seat to enable you to wear an adult belt.</a:t>
            </a:r>
            <a:endParaRPr lang="en-GB" altLang="en-US" sz="28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D4318-821A-E343-BB76-0F64BE2A9D0D}"/>
              </a:ext>
            </a:extLst>
          </p:cNvPr>
          <p:cNvSpPr/>
          <p:nvPr/>
        </p:nvSpPr>
        <p:spPr>
          <a:xfrm>
            <a:off x="857224" y="1285860"/>
            <a:ext cx="328614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Linda\AppData\Local\Microsoft\Windows\Temporary Internet Files\Content.IE5\Q71IBL0F\MPj02277780000[1].jpg">
            <a:extLst>
              <a:ext uri="{FF2B5EF4-FFF2-40B4-BE49-F238E27FC236}">
                <a16:creationId xmlns:a16="http://schemas.microsoft.com/office/drawing/2014/main" id="{492FE9EF-FA96-474B-BC1A-03F094A7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0"/>
            <a:ext cx="999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4EB7D35-5BB1-D240-96EC-7010ECF38FC9}"/>
              </a:ext>
            </a:extLst>
          </p:cNvPr>
          <p:cNvSpPr/>
          <p:nvPr/>
        </p:nvSpPr>
        <p:spPr>
          <a:xfrm>
            <a:off x="3357563" y="0"/>
            <a:ext cx="578643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latin typeface="Comic Sans MS" pitchFamily="66" charset="0"/>
              </a:rPr>
              <a:t>Why is drinking and driving dangerous</a:t>
            </a: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7172" name="Picture 5" descr="C:\Users\Linda\Pictures\Microsoft Clip Organizer\j0153782.wmf">
            <a:extLst>
              <a:ext uri="{FF2B5EF4-FFF2-40B4-BE49-F238E27FC236}">
                <a16:creationId xmlns:a16="http://schemas.microsoft.com/office/drawing/2014/main" id="{331138FD-20FD-CA43-8CE9-77B6A2E7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4357688"/>
            <a:ext cx="25352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0388197.wav">
            <a:hlinkClick r:id="" action="ppaction://media"/>
            <a:extLst>
              <a:ext uri="{FF2B5EF4-FFF2-40B4-BE49-F238E27FC236}">
                <a16:creationId xmlns:a16="http://schemas.microsoft.com/office/drawing/2014/main" id="{FFF4C049-9A20-C040-921B-99257B9A88BD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6435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59F1E45-B5A2-5B4F-8782-64A37C7D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3643313"/>
            <a:ext cx="699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</a:t>
            </a:r>
            <a:r>
              <a:rPr lang="en-US" altLang="en-US" sz="2800" b="1">
                <a:solidFill>
                  <a:srgbClr val="EEF3FA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It is illegal and you will be arrested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93D91-AB43-F145-B304-FA3E7C78C1C7}"/>
              </a:ext>
            </a:extLst>
          </p:cNvPr>
          <p:cNvSpPr/>
          <p:nvPr/>
        </p:nvSpPr>
        <p:spPr>
          <a:xfrm>
            <a:off x="928662" y="4286256"/>
            <a:ext cx="6170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. You might be sick when driving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6EDB2-12A6-DE44-81B2-32365794D854}"/>
              </a:ext>
            </a:extLst>
          </p:cNvPr>
          <p:cNvSpPr/>
          <p:nvPr/>
        </p:nvSpPr>
        <p:spPr>
          <a:xfrm>
            <a:off x="1000125" y="2214563"/>
            <a:ext cx="68183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Drinking slows down your reactions</a:t>
            </a:r>
            <a:r>
              <a:rPr lang="en-US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8999F-BAAF-0D46-B84D-786AC847273D}"/>
              </a:ext>
            </a:extLst>
          </p:cNvPr>
          <p:cNvSpPr/>
          <p:nvPr/>
        </p:nvSpPr>
        <p:spPr>
          <a:xfrm>
            <a:off x="928688" y="2928938"/>
            <a:ext cx="7793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You are endangering yourself and others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0DFE6-642E-764E-B65C-A8CEF80EE380}"/>
              </a:ext>
            </a:extLst>
          </p:cNvPr>
          <p:cNvSpPr/>
          <p:nvPr/>
        </p:nvSpPr>
        <p:spPr>
          <a:xfrm>
            <a:off x="1142976" y="1214422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2FB3A3-211D-544F-9006-3DAFF7A8D9F6}"/>
              </a:ext>
            </a:extLst>
          </p:cNvPr>
          <p:cNvSpPr/>
          <p:nvPr/>
        </p:nvSpPr>
        <p:spPr>
          <a:xfrm>
            <a:off x="928662" y="4929198"/>
            <a:ext cx="681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You might fall asleep at the wheel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E5B4A9-DF88-BA48-826A-5609403DFC30}"/>
              </a:ext>
            </a:extLst>
          </p:cNvPr>
          <p:cNvSpPr/>
          <p:nvPr/>
        </p:nvSpPr>
        <p:spPr>
          <a:xfrm>
            <a:off x="971550" y="1844675"/>
            <a:ext cx="7358063" cy="278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19" name="Picture 4" descr="C:\Users\Linda\AppData\Local\Microsoft\Windows\Temporary Internet Files\Content.IE5\HN4ZV18A\MCj04398490000[1].wmf">
            <a:extLst>
              <a:ext uri="{FF2B5EF4-FFF2-40B4-BE49-F238E27FC236}">
                <a16:creationId xmlns:a16="http://schemas.microsoft.com/office/drawing/2014/main" id="{FE24482A-8EF9-B440-A212-27040D8D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357688"/>
            <a:ext cx="19462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Sj04379040000[1].wav">
            <a:hlinkClick r:id="" action="ppaction://media"/>
            <a:extLst>
              <a:ext uri="{FF2B5EF4-FFF2-40B4-BE49-F238E27FC236}">
                <a16:creationId xmlns:a16="http://schemas.microsoft.com/office/drawing/2014/main" id="{403F3438-98D7-B842-A82C-31FE824B879B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0720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Music">
            <a:extLst>
              <a:ext uri="{FF2B5EF4-FFF2-40B4-BE49-F238E27FC236}">
                <a16:creationId xmlns:a16="http://schemas.microsoft.com/office/drawing/2014/main" id="{F0D4AB2D-1B36-1B4E-BF43-C8CA2730EEC3}"/>
              </a:ext>
            </a:extLst>
          </p:cNvPr>
          <p:cNvSpPr>
            <a:spLocks noEditPoints="1" noChangeArrowheads="1"/>
          </p:cNvSpPr>
          <p:nvPr/>
        </p:nvSpPr>
        <p:spPr bwMode="auto">
          <a:xfrm rot="1724216">
            <a:off x="6300788" y="188913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9222" name="TextBox 8">
            <a:extLst>
              <a:ext uri="{FF2B5EF4-FFF2-40B4-BE49-F238E27FC236}">
                <a16:creationId xmlns:a16="http://schemas.microsoft.com/office/drawing/2014/main" id="{65AF6BE8-888E-A244-B0F0-206EE798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643188"/>
            <a:ext cx="5072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00FF"/>
                </a:solidFill>
                <a:latin typeface="Comic Sans MS" panose="030F0902030302020204" pitchFamily="66" charset="0"/>
              </a:rPr>
              <a:t>Why is loud music in a car dangerous?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476F7C-2FAB-6A4F-806D-EB4970AFCFC1}"/>
              </a:ext>
            </a:extLst>
          </p:cNvPr>
          <p:cNvSpPr/>
          <p:nvPr/>
        </p:nvSpPr>
        <p:spPr>
          <a:xfrm>
            <a:off x="642938" y="2143125"/>
            <a:ext cx="828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+mn-cs"/>
              </a:rPr>
              <a:t>1.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+mn-cs"/>
              </a:rPr>
              <a:t>The driver will play with the CD player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BF358-AE61-444F-BE34-28A50B842609}"/>
              </a:ext>
            </a:extLst>
          </p:cNvPr>
          <p:cNvSpPr/>
          <p:nvPr/>
        </p:nvSpPr>
        <p:spPr>
          <a:xfrm>
            <a:off x="500063" y="3000375"/>
            <a:ext cx="5929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2.  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+mn-cs"/>
              </a:rPr>
              <a:t>It annoys other drivers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2E2D1-F524-B146-B8D8-E77BBFCFB775}"/>
              </a:ext>
            </a:extLst>
          </p:cNvPr>
          <p:cNvSpPr/>
          <p:nvPr/>
        </p:nvSpPr>
        <p:spPr>
          <a:xfrm>
            <a:off x="428625" y="3929063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+mn-cs"/>
              </a:rPr>
              <a:t>3.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+mn-cs"/>
              </a:rPr>
              <a:t>It distracts the driver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AFB16-E9D0-4740-BADA-43D1FC519065}"/>
              </a:ext>
            </a:extLst>
          </p:cNvPr>
          <p:cNvSpPr/>
          <p:nvPr/>
        </p:nvSpPr>
        <p:spPr>
          <a:xfrm>
            <a:off x="857224" y="928670"/>
            <a:ext cx="28575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277</Words>
  <Application>Microsoft Macintosh PowerPoint</Application>
  <PresentationFormat>On-screen Show (4:3)</PresentationFormat>
  <Paragraphs>46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jones</dc:creator>
  <cp:lastModifiedBy>Andy Holland</cp:lastModifiedBy>
  <cp:revision>46</cp:revision>
  <dcterms:created xsi:type="dcterms:W3CDTF">2008-06-05T04:38:40Z</dcterms:created>
  <dcterms:modified xsi:type="dcterms:W3CDTF">2022-03-03T08:45:28Z</dcterms:modified>
</cp:coreProperties>
</file>