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DD5E45-55F4-9444-A0D1-1890C66145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5AEC0-B471-9646-9A06-4D17A34FDC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FC67D7-7E48-5947-A532-3D61726E08F8}" type="datetimeFigureOut">
              <a:rPr lang="en-US"/>
              <a:pPr>
                <a:defRPr/>
              </a:pPr>
              <a:t>3/3/22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1AC453A-0FDD-0641-A343-789024750D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7BFC8D3-2BF8-B84E-951C-4533E0EC7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EE698-F3C0-AA4F-917B-18DFC4CC0B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32238-8B5D-E640-A891-0B1F96E78E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4E1540-AD28-6F42-AD9D-D65BA9A3EA0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F9C757A-9289-0B4A-9AC2-DB06BCF0D9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D835823-6983-614A-8538-B13221C56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C034D786-BE3E-6F46-BC45-243D77CD72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7E9051-EA6F-5840-ADBD-977F9EAE0FBA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1D3316-A020-CC42-A031-9BE0EBCDE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E56F6A-F72E-1248-9444-1B2CF7ADF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A9F367-2FB3-8948-966F-54A1B386A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703FC-C626-1B4D-9099-9D5D0F82FB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181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03AA2E-D7E8-AD45-8DEE-2ECE52375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4C667-BBEB-6447-801F-506AF8FE1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B08A39-3BFD-944F-86F0-FE80CBD85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1198F-F5E8-5B45-9CE3-7455C6DC9E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70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7D593D-5EB3-7140-B87E-12070B1C3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52C820-2A09-A743-844A-7EFE9598C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C0A5EF-0DF8-4946-8A96-63877FBE5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512CC-7C71-DC49-8811-5124D42F0B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451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3DAA8-962F-174E-B28A-A829CCC5F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76D731-5C55-A548-8093-250F913F9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1EC29F-FF58-1144-8220-2FEF7FB65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4AB51-58F0-D54F-8D1A-9FF533D577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53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8F1AB-9F9F-B541-9E96-08C5436D3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11BB17-A806-4F4F-89AB-E5010F0D6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3DD27-FBF8-0A48-A87C-D22724F5D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1A9B-ABAB-8741-9043-44338BFB19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6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48EA7F-30D7-DE46-94B8-118B5B6C7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E85AC-6E44-1F4E-B5AC-651F9772EE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9AD27F-E98C-1744-812E-2D5A12B8A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2199D-5A6E-4C44-9CDA-4DA81C335B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58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9B813F0-14B2-4041-B194-CCFF172C19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C0C688-F0A7-694F-985A-DB71E2D27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BB225B-368D-7B4E-A099-D29172A203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C2046-A77A-444C-9C3F-4F83190C5B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1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2A4DB8-B3C3-D248-8D3A-E5159CC9C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CBD201-34E7-3F40-B6CE-D50003DBE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09082E-F3BF-D848-8C8F-B813D741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8276-81BF-8B4E-AE8F-7EAC15E224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0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4D83F1-9D84-A343-925E-764E174CA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B8D8E9-068E-9449-9ED4-451E0D7E2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E90CFA-6BBB-FB4B-B917-DEDE166A1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B6868-822A-5641-9BCA-FFA5B12D57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833F68-E3F5-A945-9F39-DC201ADB91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06DDE-95D2-CD4E-A0C0-B7E8B20BF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03BBB-5953-A44D-98C5-213187DCF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B5F52-A93B-CF44-9BC7-E2198CDFC5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30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1277B-835E-2D40-8CC7-66FA72BAC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E4328E-125C-C74E-948C-CD2BC2ED3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6DFA64-D90C-734E-840A-B3BCDBCC8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E31E9-3BDA-B64A-8B19-B2DF133C3B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30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03CD8-E1E8-CA4D-9881-1FFB12CB8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06BA6B-60A8-744D-9A69-160E4B0C9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A730F5-14DD-CA41-90C6-9AED6E34FC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3918F1-251E-E647-B993-A37E45AD7D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BF0DE5-F2F1-E945-B772-4C67D6405B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E6CE27-1218-9A42-B06B-5429AF09F78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9" descr="sbc_land_A4">
            <a:extLst>
              <a:ext uri="{FF2B5EF4-FFF2-40B4-BE49-F238E27FC236}">
                <a16:creationId xmlns:a16="http://schemas.microsoft.com/office/drawing/2014/main" id="{CBEE85AD-C476-284B-8490-CC037348A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568B2164-8B9D-4140-BEB6-593DFCF62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8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436" name="Group 388">
            <a:extLst>
              <a:ext uri="{FF2B5EF4-FFF2-40B4-BE49-F238E27FC236}">
                <a16:creationId xmlns:a16="http://schemas.microsoft.com/office/drawing/2014/main" id="{A1DF75D9-2C85-5047-9F95-08B854F7FB5D}"/>
              </a:ext>
            </a:extLst>
          </p:cNvPr>
          <p:cNvGraphicFramePr>
            <a:graphicFrameLocks noGrp="1"/>
          </p:cNvGraphicFramePr>
          <p:nvPr/>
        </p:nvGraphicFramePr>
        <p:xfrm>
          <a:off x="357188" y="785813"/>
          <a:ext cx="8353425" cy="5473704"/>
        </p:xfrm>
        <a:graphic>
          <a:graphicData uri="http://schemas.openxmlformats.org/drawingml/2006/table">
            <a:tbl>
              <a:tblPr/>
              <a:tblGrid>
                <a:gridCol w="718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1.  Do you come to school in a vehicle?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2. Do you wear a seatbelt?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3.  Do you walk to school?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4. In your opinion, are drivers aware of pedestrians?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5.  Do you ride a bike?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6. In your opinion are drivers aware of cyclists?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7.  Do you ride a motorised ‘mini bike’?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8.  Have you been in a car with a teenage driver?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a.    Did you at any time feel unsafe?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9.  Have you ever been involved in an accident in a vehicle? 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a.    Would you say the accident was a minor one?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b.    Would you say the accident was a serious one?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10.  Have you been involved in more than one accident in a vehicle?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11.Do you know anyone who has been involved in a ‘road rage’ incident?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12.Do you know any one who has been in a car taken for a joyride?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90500" algn="l"/>
                        </a:tabLst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13. Have you ever been scared when in a car?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14. 5 of your friends are already in a car.  They offer you a lift.  Would you get in the car? 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130" name="Rectangle 348">
            <a:extLst>
              <a:ext uri="{FF2B5EF4-FFF2-40B4-BE49-F238E27FC236}">
                <a16:creationId xmlns:a16="http://schemas.microsoft.com/office/drawing/2014/main" id="{670974FA-E726-8842-A161-2AC551A8C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86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31" name="TextBox 5">
            <a:extLst>
              <a:ext uri="{FF2B5EF4-FFF2-40B4-BE49-F238E27FC236}">
                <a16:creationId xmlns:a16="http://schemas.microsoft.com/office/drawing/2014/main" id="{13E67DCE-3390-D34C-B4CE-2D3574CFE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357188"/>
            <a:ext cx="1357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rgbClr val="FF0000"/>
                </a:solidFill>
                <a:latin typeface="Comic Sans MS" panose="030F0902030302020204" pitchFamily="66" charset="0"/>
              </a:rPr>
              <a:t>Resource 7.b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228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Default Design</vt:lpstr>
      <vt:lpstr>PowerPoint Presentation</vt:lpstr>
    </vt:vector>
  </TitlesOfParts>
  <Company>Heddlu Dyfed-Powys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48275</dc:creator>
  <cp:lastModifiedBy>Andy Holland</cp:lastModifiedBy>
  <cp:revision>6</cp:revision>
  <dcterms:created xsi:type="dcterms:W3CDTF">2009-03-06T13:19:48Z</dcterms:created>
  <dcterms:modified xsi:type="dcterms:W3CDTF">2022-03-03T08:45:01Z</dcterms:modified>
</cp:coreProperties>
</file>