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aveSubsetFonts="1">
  <p:sldMasterIdLst>
    <p:sldMasterId id="2147483648" r:id="rId1"/>
  </p:sldMasterIdLst>
  <p:notesMasterIdLst>
    <p:notesMasterId r:id="rId3"/>
  </p:notesMasterIdLst>
  <p:sldIdLst>
    <p:sldId id="260" r:id="rId2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>
      <p:cViewPr varScale="1">
        <p:scale>
          <a:sx n="119" d="100"/>
          <a:sy n="119" d="100"/>
        </p:scale>
        <p:origin x="1888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6733825-1460-0F4C-B789-414EE036069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E35F7A4-E80C-6B4F-96E4-F7CD2A4C178A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04172E19-A299-CD4A-AE82-41EC47BB558F}" type="datetimeFigureOut">
              <a:rPr lang="en-GB"/>
              <a:pPr>
                <a:defRPr/>
              </a:pPr>
              <a:t>03/03/2022</a:t>
            </a:fld>
            <a:endParaRPr lang="en-GB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60CBFCF4-484F-9840-9E56-49D2961663E6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7BC9E4CD-61A5-AF46-8139-774DF6FC803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E83ADCB-975A-1349-9EBE-322EA903D771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D08AD82-0FA0-7047-8508-FE1AE22346A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E45ABA9-9F8B-5E4E-9EC2-C5F69653A81A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>
            <a:extLst>
              <a:ext uri="{FF2B5EF4-FFF2-40B4-BE49-F238E27FC236}">
                <a16:creationId xmlns:a16="http://schemas.microsoft.com/office/drawing/2014/main" id="{EF6EBDC6-7F8D-DC48-AD1B-B9B715EEC00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>
            <a:extLst>
              <a:ext uri="{FF2B5EF4-FFF2-40B4-BE49-F238E27FC236}">
                <a16:creationId xmlns:a16="http://schemas.microsoft.com/office/drawing/2014/main" id="{DB7D6A34-DF09-DD43-A1B9-68EFFF6E236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4100" name="Slide Number Placeholder 3">
            <a:extLst>
              <a:ext uri="{FF2B5EF4-FFF2-40B4-BE49-F238E27FC236}">
                <a16:creationId xmlns:a16="http://schemas.microsoft.com/office/drawing/2014/main" id="{5B2CADA7-3D31-E94D-8993-B13015740FF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0BA4A344-AB44-3D4F-94C6-5B5D660FA858}" type="slidenum">
              <a:rPr lang="en-GB" altLang="en-US"/>
              <a:pPr eaLnBrk="1" hangingPunct="1"/>
              <a:t>1</a:t>
            </a:fld>
            <a:endParaRPr lang="en-GB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487E7B5-0018-6649-BC66-350D9ACAF9E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0AABFC4-7AB8-354F-A919-2D625CAD384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5CDD9FF-8214-6340-9D8B-A4E17DDF28D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EAD6E9D-B8A4-C943-8F44-EB0FC2D1540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922011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A358EC7-1436-424F-A967-5A13F4E2AF7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62489E4-5B6A-F24A-B108-77F4C0C8F85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13E085E-28BD-A843-9A6A-8A9C744BE3D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9D04B83-5FCA-5745-BB0B-E44FE7CEF10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860473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FD738AD-1AF1-764C-AF20-E76C9554C0B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0CA0B4E-4911-C441-A76D-CBC00186FB4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D92FE56-22CF-4441-86BC-1ABD82876CB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7099CC5-0ED8-4247-BA9F-AE775CCB096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984432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447B6FF-ECA6-6E42-B68F-C4CB5AA3BE9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6357038-A49D-694F-90E2-199DAC512BA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BD714B4-6ABC-394E-B8D9-6B7AB50D1F7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CDA115-3F0A-2F41-9B37-F2A0217619D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757025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9D1650B-02FC-894A-90B0-6B5A0F93C5B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0613607-3BAF-3149-8CC6-BDBE47E48FE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3A825E3-B44B-524E-A45D-32B557A1635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DDB426-21CB-CD40-9612-9C74B282562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078800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323B00A-29D7-754D-AA6E-7498A6A3214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1951C0D-6D43-1A48-84B1-2E84823931D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70857EC-B562-4E44-8E6B-E6F6C8FF656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A678A9C-1005-DA44-BC8E-CEF8B8C7DC4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154928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1900F94-A400-154C-80BB-6E156CF08F5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14EB713-2029-4548-97F1-F38B513DA7E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6B65A49-1C26-FB43-9BBC-2CFEA2D8283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74602A0-DD47-2949-ADC9-D188E13742C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622007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B49C9135-835A-E547-8CB9-E1861A97791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620B12A3-A80F-D648-9F48-BFB98395E77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96ACF067-3EDC-EE46-8A5C-456AE44D3B7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27C88D9-B4FE-3D46-A489-14F6BF1E52E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869075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0C56F63C-C82F-AA4B-B6D9-311A748AF09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8F405070-C59D-8A40-B71C-4B5D6F2A1F6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1FF6CBE9-3DFE-154D-967C-626190C6294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759304-1899-D54F-B71E-ECE136D9584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895764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636E6C73-67FF-3044-BF62-7951E99690C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0B19BC9D-AB4C-E449-B0D4-18A730CF4BE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F0C42045-BF44-6647-87F8-497ABD3FC7D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16D0B7-661F-E24B-BDC4-4620249469D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066159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9F382F2-08C6-D240-AC2E-F00F740F252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ABFE601-1BEF-BD40-B75C-21F41465109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7C6B1B6-6755-D948-B194-DF123C8F171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947960-69CB-C04A-8C7E-EF02B9FA554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37061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A8CAF86-2239-1449-9595-4C2736AD370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2311890-3A28-2342-828C-BAC645E1017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EE8E098-14F0-1142-BD99-0CF10FE43ED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769228C-6FB6-0D4E-8FFD-131BC6F6200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74444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F3831600-4B35-B14A-AD17-A0290EEBE90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9A8310BB-81CF-1D44-9871-442FEA62B23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910B151C-7E9F-B146-BA1A-FE3399353A61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B9028778-8B0F-6343-BF22-21D709FDDB6A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97462F63-5578-B548-9EF2-36A1F6EBCF24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1F8DB7F-248A-A549-B802-95C09FEE5787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5">
            <a:extLst>
              <a:ext uri="{FF2B5EF4-FFF2-40B4-BE49-F238E27FC236}">
                <a16:creationId xmlns:a16="http://schemas.microsoft.com/office/drawing/2014/main" id="{B74FB9F9-1AFD-0842-808B-8512B67DFC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6" descr="C:\Users\M00106\AppData\Local\Microsoft\Windows\Temporary Internet Files\Content.Outlook\0UJCG46M\_70475311_crop6.jpg">
            <a:extLst>
              <a:ext uri="{FF2B5EF4-FFF2-40B4-BE49-F238E27FC236}">
                <a16:creationId xmlns:a16="http://schemas.microsoft.com/office/drawing/2014/main" id="{64A3C78C-FA6E-9E47-B42D-252E33009C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8888" y="476250"/>
            <a:ext cx="6192837" cy="5905500"/>
          </a:xfrm>
          <a:prstGeom prst="rect">
            <a:avLst/>
          </a:prstGeom>
          <a:noFill/>
          <a:ln w="38100">
            <a:solidFill>
              <a:srgbClr val="00B05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2" name="Oval 23">
            <a:extLst>
              <a:ext uri="{FF2B5EF4-FFF2-40B4-BE49-F238E27FC236}">
                <a16:creationId xmlns:a16="http://schemas.microsoft.com/office/drawing/2014/main" id="{8BD26DE2-EB70-5244-A6C7-6693A5D0C6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03800" y="1628775"/>
            <a:ext cx="863600" cy="720725"/>
          </a:xfrm>
          <a:prstGeom prst="ellipse">
            <a:avLst/>
          </a:prstGeom>
          <a:solidFill>
            <a:srgbClr val="4F81BD"/>
          </a:solidFill>
          <a:ln w="25400">
            <a:solidFill>
              <a:srgbClr val="243F60"/>
            </a:solidFill>
            <a:round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Aft>
                <a:spcPts val="1000"/>
              </a:spcAft>
            </a:pPr>
            <a:r>
              <a:rPr lang="en-GB" altLang="en-US" sz="1100">
                <a:latin typeface="Calibri" panose="020F0502020204030204" pitchFamily="34" charset="0"/>
              </a:rPr>
              <a:t>10</a:t>
            </a:r>
            <a:endParaRPr lang="en-US" altLang="en-US"/>
          </a:p>
        </p:txBody>
      </p:sp>
      <p:sp>
        <p:nvSpPr>
          <p:cNvPr id="2053" name="Oval 19">
            <a:extLst>
              <a:ext uri="{FF2B5EF4-FFF2-40B4-BE49-F238E27FC236}">
                <a16:creationId xmlns:a16="http://schemas.microsoft.com/office/drawing/2014/main" id="{3064B8C5-5E89-4C4E-9A3B-FD144EAD0F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16463" y="2708275"/>
            <a:ext cx="935037" cy="649288"/>
          </a:xfrm>
          <a:prstGeom prst="ellipse">
            <a:avLst/>
          </a:prstGeom>
          <a:solidFill>
            <a:srgbClr val="4F81BD"/>
          </a:solidFill>
          <a:ln w="25400">
            <a:solidFill>
              <a:srgbClr val="243F60"/>
            </a:solidFill>
            <a:round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Aft>
                <a:spcPts val="1000"/>
              </a:spcAft>
            </a:pPr>
            <a:r>
              <a:rPr lang="en-GB" altLang="en-US" sz="1100">
                <a:latin typeface="Calibri" panose="020F0502020204030204" pitchFamily="34" charset="0"/>
              </a:rPr>
              <a:t>8</a:t>
            </a:r>
            <a:endParaRPr lang="en-US" altLang="en-US"/>
          </a:p>
        </p:txBody>
      </p:sp>
      <p:sp>
        <p:nvSpPr>
          <p:cNvPr id="2054" name="Oval 7">
            <a:extLst>
              <a:ext uri="{FF2B5EF4-FFF2-40B4-BE49-F238E27FC236}">
                <a16:creationId xmlns:a16="http://schemas.microsoft.com/office/drawing/2014/main" id="{2789B1CD-8840-B24A-AB8C-14DBC8EEF1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32363" y="3429000"/>
            <a:ext cx="503237" cy="792163"/>
          </a:xfrm>
          <a:prstGeom prst="ellipse">
            <a:avLst/>
          </a:prstGeom>
          <a:solidFill>
            <a:srgbClr val="4F81BD"/>
          </a:solidFill>
          <a:ln w="25400">
            <a:solidFill>
              <a:srgbClr val="385D8A"/>
            </a:solidFill>
            <a:round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Aft>
                <a:spcPts val="1000"/>
              </a:spcAft>
            </a:pPr>
            <a:r>
              <a:rPr lang="en-GB" altLang="en-US" sz="1100">
                <a:latin typeface="Calibri" panose="020F0502020204030204" pitchFamily="34" charset="0"/>
              </a:rPr>
              <a:t>1</a:t>
            </a:r>
            <a:endParaRPr lang="en-US" altLang="en-US"/>
          </a:p>
        </p:txBody>
      </p:sp>
      <p:sp>
        <p:nvSpPr>
          <p:cNvPr id="2055" name="Oval 21">
            <a:extLst>
              <a:ext uri="{FF2B5EF4-FFF2-40B4-BE49-F238E27FC236}">
                <a16:creationId xmlns:a16="http://schemas.microsoft.com/office/drawing/2014/main" id="{8B91DFE7-92FA-7247-9723-F427E30EF6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95738" y="2133600"/>
            <a:ext cx="792162" cy="574675"/>
          </a:xfrm>
          <a:prstGeom prst="ellipse">
            <a:avLst/>
          </a:prstGeom>
          <a:solidFill>
            <a:srgbClr val="4F81BD"/>
          </a:solidFill>
          <a:ln w="25400">
            <a:solidFill>
              <a:srgbClr val="243F60"/>
            </a:solidFill>
            <a:round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Aft>
                <a:spcPts val="1000"/>
              </a:spcAft>
            </a:pPr>
            <a:r>
              <a:rPr lang="en-GB" altLang="en-US" sz="1100">
                <a:latin typeface="Calibri" panose="020F0502020204030204" pitchFamily="34" charset="0"/>
              </a:rPr>
              <a:t>9</a:t>
            </a:r>
            <a:endParaRPr lang="en-US" altLang="en-US"/>
          </a:p>
        </p:txBody>
      </p:sp>
      <p:sp>
        <p:nvSpPr>
          <p:cNvPr id="2056" name="Oval 18">
            <a:extLst>
              <a:ext uri="{FF2B5EF4-FFF2-40B4-BE49-F238E27FC236}">
                <a16:creationId xmlns:a16="http://schemas.microsoft.com/office/drawing/2014/main" id="{D34C7A65-EA55-5543-BF63-3DC1B535A1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11638" y="2852738"/>
            <a:ext cx="288925" cy="647700"/>
          </a:xfrm>
          <a:prstGeom prst="ellipse">
            <a:avLst/>
          </a:prstGeom>
          <a:solidFill>
            <a:srgbClr val="4F81BD"/>
          </a:solidFill>
          <a:ln w="25400">
            <a:solidFill>
              <a:srgbClr val="243F60"/>
            </a:solidFill>
            <a:round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Aft>
                <a:spcPts val="1000"/>
              </a:spcAft>
            </a:pPr>
            <a:r>
              <a:rPr lang="en-GB" altLang="en-US" sz="1100">
                <a:latin typeface="Calibri" panose="020F0502020204030204" pitchFamily="34" charset="0"/>
              </a:rPr>
              <a:t>7</a:t>
            </a:r>
            <a:endParaRPr lang="en-US" altLang="en-US"/>
          </a:p>
        </p:txBody>
      </p:sp>
      <p:sp>
        <p:nvSpPr>
          <p:cNvPr id="2057" name="Oval 19">
            <a:extLst>
              <a:ext uri="{FF2B5EF4-FFF2-40B4-BE49-F238E27FC236}">
                <a16:creationId xmlns:a16="http://schemas.microsoft.com/office/drawing/2014/main" id="{F4208271-0DB5-3447-95D9-AB2E246636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9113" y="2708275"/>
            <a:ext cx="936625" cy="649288"/>
          </a:xfrm>
          <a:prstGeom prst="ellipse">
            <a:avLst/>
          </a:prstGeom>
          <a:solidFill>
            <a:srgbClr val="4F81BD"/>
          </a:solidFill>
          <a:ln w="25400">
            <a:solidFill>
              <a:srgbClr val="243F60"/>
            </a:solidFill>
            <a:round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Aft>
                <a:spcPts val="1000"/>
              </a:spcAft>
            </a:pPr>
            <a:r>
              <a:rPr lang="en-GB" altLang="en-US" sz="1100">
                <a:latin typeface="Calibri" panose="020F0502020204030204" pitchFamily="34" charset="0"/>
              </a:rPr>
              <a:t>8</a:t>
            </a:r>
            <a:endParaRPr lang="en-US" altLang="en-US"/>
          </a:p>
        </p:txBody>
      </p:sp>
      <p:sp>
        <p:nvSpPr>
          <p:cNvPr id="2058" name="Oval 7">
            <a:extLst>
              <a:ext uri="{FF2B5EF4-FFF2-40B4-BE49-F238E27FC236}">
                <a16:creationId xmlns:a16="http://schemas.microsoft.com/office/drawing/2014/main" id="{A8056DB4-341A-174E-9D55-69FA422CFC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48038" y="3429000"/>
            <a:ext cx="503237" cy="792163"/>
          </a:xfrm>
          <a:prstGeom prst="ellipse">
            <a:avLst/>
          </a:prstGeom>
          <a:solidFill>
            <a:srgbClr val="4F81BD"/>
          </a:solidFill>
          <a:ln w="25400">
            <a:solidFill>
              <a:srgbClr val="385D8A"/>
            </a:solidFill>
            <a:round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Aft>
                <a:spcPts val="1000"/>
              </a:spcAft>
            </a:pPr>
            <a:r>
              <a:rPr lang="en-GB" altLang="en-US" sz="1100">
                <a:latin typeface="Calibri" panose="020F0502020204030204" pitchFamily="34" charset="0"/>
              </a:rPr>
              <a:t>1</a:t>
            </a:r>
            <a:endParaRPr lang="en-US" altLang="en-US"/>
          </a:p>
        </p:txBody>
      </p:sp>
      <p:sp>
        <p:nvSpPr>
          <p:cNvPr id="2059" name="Oval 17">
            <a:extLst>
              <a:ext uri="{FF2B5EF4-FFF2-40B4-BE49-F238E27FC236}">
                <a16:creationId xmlns:a16="http://schemas.microsoft.com/office/drawing/2014/main" id="{0D24F2BF-6E3B-1C4E-A981-47B3C556CA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67175" y="3644900"/>
            <a:ext cx="576263" cy="504825"/>
          </a:xfrm>
          <a:prstGeom prst="ellipse">
            <a:avLst/>
          </a:prstGeom>
          <a:solidFill>
            <a:srgbClr val="4F81BD"/>
          </a:solidFill>
          <a:ln w="25400">
            <a:solidFill>
              <a:srgbClr val="243F60"/>
            </a:solidFill>
            <a:round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Aft>
                <a:spcPts val="1000"/>
              </a:spcAft>
            </a:pPr>
            <a:r>
              <a:rPr lang="en-US" altLang="en-US" sz="1200"/>
              <a:t>6</a:t>
            </a:r>
          </a:p>
        </p:txBody>
      </p:sp>
      <p:sp>
        <p:nvSpPr>
          <p:cNvPr id="2060" name="Oval 22">
            <a:extLst>
              <a:ext uri="{FF2B5EF4-FFF2-40B4-BE49-F238E27FC236}">
                <a16:creationId xmlns:a16="http://schemas.microsoft.com/office/drawing/2014/main" id="{6B52AEC4-F76C-1749-9D0A-FE7BDD26FF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67175" y="4292600"/>
            <a:ext cx="581025" cy="400050"/>
          </a:xfrm>
          <a:prstGeom prst="ellipse">
            <a:avLst/>
          </a:prstGeom>
          <a:solidFill>
            <a:srgbClr val="4F81BD"/>
          </a:solidFill>
          <a:ln w="25400">
            <a:solidFill>
              <a:srgbClr val="243F60"/>
            </a:solidFill>
            <a:round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Aft>
                <a:spcPts val="1000"/>
              </a:spcAft>
            </a:pPr>
            <a:r>
              <a:rPr lang="en-GB" altLang="en-US" sz="1100">
                <a:latin typeface="Calibri" panose="020F0502020204030204" pitchFamily="34" charset="0"/>
              </a:rPr>
              <a:t>5</a:t>
            </a:r>
            <a:endParaRPr lang="en-US" altLang="en-US"/>
          </a:p>
        </p:txBody>
      </p:sp>
      <p:sp>
        <p:nvSpPr>
          <p:cNvPr id="2061" name="Oval 10">
            <a:extLst>
              <a:ext uri="{FF2B5EF4-FFF2-40B4-BE49-F238E27FC236}">
                <a16:creationId xmlns:a16="http://schemas.microsoft.com/office/drawing/2014/main" id="{F4F1BB9B-A5C7-4E47-9240-E31804B6C2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51500" y="5300663"/>
            <a:ext cx="911225" cy="511175"/>
          </a:xfrm>
          <a:prstGeom prst="ellipse">
            <a:avLst/>
          </a:prstGeom>
          <a:solidFill>
            <a:srgbClr val="4F81BD"/>
          </a:solidFill>
          <a:ln w="25400">
            <a:solidFill>
              <a:srgbClr val="243F60"/>
            </a:solidFill>
            <a:round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Aft>
                <a:spcPts val="1000"/>
              </a:spcAft>
            </a:pPr>
            <a:r>
              <a:rPr lang="en-GB" altLang="en-US" sz="1100">
                <a:latin typeface="Calibri" panose="020F0502020204030204" pitchFamily="34" charset="0"/>
              </a:rPr>
              <a:t>3</a:t>
            </a:r>
            <a:endParaRPr lang="en-US" altLang="en-US"/>
          </a:p>
        </p:txBody>
      </p:sp>
      <p:sp>
        <p:nvSpPr>
          <p:cNvPr id="2062" name="Oval 10">
            <a:extLst>
              <a:ext uri="{FF2B5EF4-FFF2-40B4-BE49-F238E27FC236}">
                <a16:creationId xmlns:a16="http://schemas.microsoft.com/office/drawing/2014/main" id="{1FD2B134-36CD-8049-B0FA-DABF1110D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79613" y="5373688"/>
            <a:ext cx="911225" cy="509587"/>
          </a:xfrm>
          <a:prstGeom prst="ellipse">
            <a:avLst/>
          </a:prstGeom>
          <a:solidFill>
            <a:srgbClr val="4F81BD"/>
          </a:solidFill>
          <a:ln w="25400">
            <a:solidFill>
              <a:srgbClr val="243F60"/>
            </a:solidFill>
            <a:round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Aft>
                <a:spcPts val="1000"/>
              </a:spcAft>
            </a:pPr>
            <a:r>
              <a:rPr lang="en-GB" altLang="en-US" sz="1100">
                <a:latin typeface="Calibri" panose="020F0502020204030204" pitchFamily="34" charset="0"/>
              </a:rPr>
              <a:t>3</a:t>
            </a:r>
            <a:endParaRPr lang="en-US" altLang="en-US"/>
          </a:p>
        </p:txBody>
      </p:sp>
      <p:sp>
        <p:nvSpPr>
          <p:cNvPr id="2063" name="Oval 13">
            <a:extLst>
              <a:ext uri="{FF2B5EF4-FFF2-40B4-BE49-F238E27FC236}">
                <a16:creationId xmlns:a16="http://schemas.microsoft.com/office/drawing/2014/main" id="{32AF0FF8-5D07-5F45-A129-DAE1C6FB70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32363" y="4797425"/>
            <a:ext cx="431800" cy="792163"/>
          </a:xfrm>
          <a:prstGeom prst="ellipse">
            <a:avLst/>
          </a:prstGeom>
          <a:solidFill>
            <a:srgbClr val="4F81BD"/>
          </a:solidFill>
          <a:ln w="25400">
            <a:solidFill>
              <a:srgbClr val="243F60"/>
            </a:solidFill>
            <a:round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Aft>
                <a:spcPts val="1000"/>
              </a:spcAft>
            </a:pPr>
            <a:r>
              <a:rPr lang="en-GB" altLang="en-US" sz="1100">
                <a:latin typeface="Calibri" panose="020F0502020204030204" pitchFamily="34" charset="0"/>
              </a:rPr>
              <a:t>4</a:t>
            </a:r>
            <a:endParaRPr lang="en-US" altLang="en-US"/>
          </a:p>
        </p:txBody>
      </p:sp>
      <p:sp>
        <p:nvSpPr>
          <p:cNvPr id="2064" name="Oval 13">
            <a:extLst>
              <a:ext uri="{FF2B5EF4-FFF2-40B4-BE49-F238E27FC236}">
                <a16:creationId xmlns:a16="http://schemas.microsoft.com/office/drawing/2014/main" id="{F16DEC21-0BF4-964C-970B-8CA12EC77E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9113" y="4797425"/>
            <a:ext cx="433387" cy="792163"/>
          </a:xfrm>
          <a:prstGeom prst="ellipse">
            <a:avLst/>
          </a:prstGeom>
          <a:solidFill>
            <a:srgbClr val="4F81BD"/>
          </a:solidFill>
          <a:ln w="25400">
            <a:solidFill>
              <a:srgbClr val="243F60"/>
            </a:solidFill>
            <a:round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Aft>
                <a:spcPts val="1000"/>
              </a:spcAft>
            </a:pPr>
            <a:r>
              <a:rPr lang="en-GB" altLang="en-US" sz="1100">
                <a:latin typeface="Calibri" panose="020F0502020204030204" pitchFamily="34" charset="0"/>
              </a:rPr>
              <a:t>4</a:t>
            </a:r>
            <a:endParaRPr lang="en-US" altLang="en-US"/>
          </a:p>
        </p:txBody>
      </p:sp>
      <p:sp>
        <p:nvSpPr>
          <p:cNvPr id="2065" name="Oval 9">
            <a:extLst>
              <a:ext uri="{FF2B5EF4-FFF2-40B4-BE49-F238E27FC236}">
                <a16:creationId xmlns:a16="http://schemas.microsoft.com/office/drawing/2014/main" id="{F80FFB57-1F21-A54A-AA22-875A5DEC7A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79838" y="4941888"/>
            <a:ext cx="936625" cy="647700"/>
          </a:xfrm>
          <a:prstGeom prst="ellipse">
            <a:avLst/>
          </a:prstGeom>
          <a:solidFill>
            <a:srgbClr val="4F81BD"/>
          </a:solidFill>
          <a:ln w="25400">
            <a:solidFill>
              <a:srgbClr val="243F60"/>
            </a:solidFill>
            <a:round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Aft>
                <a:spcPts val="1000"/>
              </a:spcAft>
            </a:pPr>
            <a:r>
              <a:rPr lang="en-GB" altLang="en-US" sz="1100">
                <a:latin typeface="Calibri" panose="020F0502020204030204" pitchFamily="34" charset="0"/>
              </a:rPr>
              <a:t>2</a:t>
            </a:r>
            <a:endParaRPr lang="en-US" altLang="en-US"/>
          </a:p>
        </p:txBody>
      </p:sp>
      <p:sp>
        <p:nvSpPr>
          <p:cNvPr id="2066" name="Oval 13">
            <a:extLst>
              <a:ext uri="{FF2B5EF4-FFF2-40B4-BE49-F238E27FC236}">
                <a16:creationId xmlns:a16="http://schemas.microsoft.com/office/drawing/2014/main" id="{0228EA8D-6E36-494B-BA65-1F845A97E5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00338" y="3860800"/>
            <a:ext cx="503237" cy="936625"/>
          </a:xfrm>
          <a:prstGeom prst="ellipse">
            <a:avLst/>
          </a:prstGeom>
          <a:solidFill>
            <a:srgbClr val="4F81BD"/>
          </a:solidFill>
          <a:ln w="25400">
            <a:solidFill>
              <a:srgbClr val="243F60"/>
            </a:solidFill>
            <a:round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Aft>
                <a:spcPts val="1000"/>
              </a:spcAft>
            </a:pPr>
            <a:r>
              <a:rPr lang="en-GB" altLang="en-US" sz="1100">
                <a:latin typeface="Calibri" panose="020F0502020204030204" pitchFamily="34" charset="0"/>
              </a:rPr>
              <a:t>11</a:t>
            </a:r>
            <a:endParaRPr lang="en-US" altLang="en-US"/>
          </a:p>
        </p:txBody>
      </p:sp>
      <p:sp>
        <p:nvSpPr>
          <p:cNvPr id="2067" name="TextBox 23">
            <a:extLst>
              <a:ext uri="{FF2B5EF4-FFF2-40B4-BE49-F238E27FC236}">
                <a16:creationId xmlns:a16="http://schemas.microsoft.com/office/drawing/2014/main" id="{3B1B89F0-EC89-DE40-9AC0-FD79BBAE6F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6488113"/>
            <a:ext cx="14414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200">
                <a:latin typeface="Comic Sans MS" panose="030F0902030302020204" pitchFamily="66" charset="0"/>
              </a:rPr>
              <a:t>Resource 12b</a:t>
            </a:r>
            <a:r>
              <a:rPr lang="en-GB" altLang="en-US"/>
              <a:t>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19</Words>
  <Application>Microsoft Macintosh PowerPoint</Application>
  <PresentationFormat>On-screen Show (4:3)</PresentationFormat>
  <Paragraphs>17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Comic Sans MS</vt:lpstr>
      <vt:lpstr>Default Design</vt:lpstr>
      <vt:lpstr>PowerPoint Presentation</vt:lpstr>
    </vt:vector>
  </TitlesOfParts>
  <Company>Schools Liason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Schools Liason</dc:creator>
  <cp:lastModifiedBy>Andy Holland</cp:lastModifiedBy>
  <cp:revision>9</cp:revision>
  <dcterms:created xsi:type="dcterms:W3CDTF">2012-04-30T13:27:46Z</dcterms:created>
  <dcterms:modified xsi:type="dcterms:W3CDTF">2022-03-03T08:49:14Z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480fde1a-8e25-4b09-84e7-50ed7c39b02e</vt:lpwstr>
  </property>
  <property fmtid="{D5CDD505-2E9C-101B-9397-08002B2CF9AE}" pid="3" name="SWPIL">
    <vt:lpwstr>NOT PROTECTIVELY MARKED</vt:lpwstr>
  </property>
  <property fmtid="{D5CDD505-2E9C-101B-9397-08002B2CF9AE}" pid="4" name="SWPVNV">
    <vt:lpwstr>No Visual Mark</vt:lpwstr>
  </property>
</Properties>
</file>