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B57F246-F278-CA4D-BC93-3EEF86E947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87FB28-12D6-2F48-ACB8-377114E0EAB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6A72263-EE93-4248-A350-38EA3D049FBC}" type="datetimeFigureOut">
              <a:rPr lang="en-GB"/>
              <a:pPr>
                <a:defRPr/>
              </a:pPr>
              <a:t>03/03/2022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05DFCBD-2555-8C4E-9670-16D96D86DB7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61F7F1D-15E6-9C49-8FAD-5A045225EA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EEB787-A146-A546-B064-CB1232C0EC8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CD7F3-7250-AC45-A84F-D797A74279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DFC500-983B-9F44-A20D-0E070C3A941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BC64692E-6360-164D-8C11-61451F4973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B66AD08-D9E5-8740-9CA4-352148F80E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39E0514-1C03-B24D-B665-13A9DA14CC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50DD47D-1EDA-3742-81F2-34293FC470FE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328FBE-B706-4049-A0EE-1D0BF8BB2A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8ABC65-A2F9-7A4B-B9FF-2F4F492964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C91CB4-FE8E-7D46-A8DB-25C00BD029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613C54-428A-C845-8E0A-39AB83A44F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264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BFF650-88C1-934A-9D34-51D462FE13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CA9A1F-715F-224E-A218-8AD8CA5601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DE9A78-5C2B-034D-B649-67EA351EC3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E57FE6-D23C-C647-919A-361ABA9577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888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C66AC8-ED83-6545-AFD9-71239230C2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9D4749-A708-4D4B-BD18-D477FF4F7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367FE5-1A41-3249-AF3E-8046E87C64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3663E0-8E7E-AF45-930D-A5E159BFD9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0763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0EA1B2-8661-BD4C-808B-0D41D53238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930D38-0A0B-B54E-88F5-7EBB9B8462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E4F560-60F8-CB40-955D-AF1612A1A1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A67658-EB59-794F-A8E1-E87FF5AA37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2257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58E382-6C1C-0041-9269-242A6CD8A9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661ECF-1B67-644B-A223-885598E673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71A96B-816B-A242-A141-CEA9A361D2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339B59-7D14-2445-9DE2-DCDB157ABD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551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0AE43A-ADCE-674E-BAFA-AE61662241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12C730E-EA40-EF45-8357-2F59C57545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75B3EE-4934-0B43-A9E3-DA472832ED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0E8CF6-2F41-AB4F-87B0-86D24719827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6119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9E78C2-9F1D-ED42-80BE-E294702DE4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605AEA-D416-CC4E-9E90-7564EF0B96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FFD209-F0F4-B84F-A052-F0E6364844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5E805-7345-5F4A-9921-59B371C491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172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6331494-7474-5B4E-A7C4-15851984AB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3DCFE1D-236B-0445-8DFC-97E93E470E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6679122-7469-C646-A3F2-5A8002603E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91BF70-ABE6-DB42-A1D1-0A5B5C2D30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073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0B89ACB-448C-1C46-A72A-08437A700C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C89AD42-F36F-7A44-A895-4C0D6BC419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F37F394-B82F-1D41-95A1-5105E31D86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A239EF-09E3-A84F-98AE-F23BDDA143E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778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9E35EE1-8F4D-C140-934C-D911BBBCD6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C16B6A6-EE55-DA4B-9767-D2EEAA6F5B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3611164-770B-4F41-89CA-730C18127E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BD73AA-183B-AA43-A057-184E367D40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766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5A2823-0AD6-DA46-9B39-A6FCE42DE3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625CF1-01C5-9D4C-B5CE-8BD9EB69AC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49B663-40C8-BB48-9902-F4C87A548B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8B3214-F72A-7943-8A77-AE5E4C2921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816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F227EB-DBEF-DC42-ABA3-B1EF4564E5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F7DB54-93BF-A141-ADB5-B68DBA4570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85A4A3-3895-244E-9873-3897C1469A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383A48-CE43-AA4D-A710-E1236A89D0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2690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881D090-38CE-7F4B-89BF-DEA945EE83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08EE821-1368-A04A-8B70-5791F06C0D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BF33EE4-086A-B541-8ED2-C58C6509A8C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3DE2F36-3BE8-9741-BD48-4E7C24B38B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C41249C-D1A3-5F4A-9BFC-C1096461C7C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2AA074-0875-3B4A-AC39-9204B28C35C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>
            <a:extLst>
              <a:ext uri="{FF2B5EF4-FFF2-40B4-BE49-F238E27FC236}">
                <a16:creationId xmlns:a16="http://schemas.microsoft.com/office/drawing/2014/main" id="{7AA3BC02-56E2-C74F-AE12-C6A3ED6BB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29750F20-5E5F-624D-A6A3-C186B39F59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1295400" cy="503238"/>
          </a:xfrm>
        </p:spPr>
        <p:txBody>
          <a:bodyPr/>
          <a:lstStyle/>
          <a:p>
            <a:pPr algn="l" eaLnBrk="1" hangingPunct="1"/>
            <a:r>
              <a:rPr lang="en-US" altLang="en-US" sz="1200" b="1">
                <a:solidFill>
                  <a:srgbClr val="00B050"/>
                </a:solidFill>
                <a:latin typeface="Comic Sans MS" panose="030F0902030302020204" pitchFamily="66" charset="0"/>
              </a:rPr>
              <a:t>Resource 1b. 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5205099-89A3-B94F-A590-47161369813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28775"/>
            <a:ext cx="7272338" cy="4608513"/>
          </a:xfrm>
        </p:spPr>
        <p:txBody>
          <a:bodyPr/>
          <a:lstStyle/>
          <a:p>
            <a:pPr eaLnBrk="1" hangingPunct="1"/>
            <a:endParaRPr lang="en-US" altLang="en-US" sz="4400">
              <a:solidFill>
                <a:schemeClr val="tx2"/>
              </a:solidFill>
              <a:latin typeface="Comic Sans MS" panose="030F0902030302020204" pitchFamily="66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CD8C98C-38A2-CC4A-BE43-FA75C2EDB3B3}"/>
              </a:ext>
            </a:extLst>
          </p:cNvPr>
          <p:cNvGraphicFramePr>
            <a:graphicFrameLocks noGrp="1"/>
          </p:cNvGraphicFramePr>
          <p:nvPr/>
        </p:nvGraphicFramePr>
        <p:xfrm>
          <a:off x="468313" y="1268413"/>
          <a:ext cx="7777161" cy="5165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6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2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397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50" dirty="0">
                          <a:solidFill>
                            <a:srgbClr val="0000FF"/>
                          </a:solidFill>
                          <a:latin typeface="Comic Sans MS"/>
                          <a:ea typeface="SimSun"/>
                          <a:cs typeface="Mangal"/>
                        </a:rPr>
                        <a:t>No </a:t>
                      </a: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50" dirty="0">
                          <a:solidFill>
                            <a:srgbClr val="0000FF"/>
                          </a:solidFill>
                          <a:latin typeface="Comic Sans MS"/>
                          <a:ea typeface="SimSun"/>
                          <a:cs typeface="Mangal"/>
                        </a:rPr>
                        <a:t>Statement</a:t>
                      </a:r>
                      <a:endParaRPr lang="en-GB" sz="1400" kern="50" dirty="0">
                        <a:solidFill>
                          <a:srgbClr val="0000FF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400" kern="50" dirty="0">
                          <a:solidFill>
                            <a:srgbClr val="0000FF"/>
                          </a:solidFill>
                          <a:latin typeface="Comic Sans MS"/>
                          <a:ea typeface="SimSun"/>
                          <a:cs typeface="Mangal"/>
                        </a:rPr>
                        <a:t>True / False</a:t>
                      </a:r>
                      <a:endParaRPr lang="en-GB" sz="1400" kern="50" dirty="0">
                        <a:solidFill>
                          <a:srgbClr val="0000FF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kern="50" dirty="0">
                          <a:latin typeface="Comic Sans MS"/>
                          <a:ea typeface="SimSun"/>
                          <a:cs typeface="Mangal"/>
                        </a:rPr>
                        <a:t>1</a:t>
                      </a:r>
                      <a:endParaRPr lang="en-GB" sz="1600" b="1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kern="50" dirty="0">
                          <a:latin typeface="Comic Sans MS"/>
                          <a:ea typeface="SimSun"/>
                          <a:cs typeface="Mangal"/>
                        </a:rPr>
                        <a:t>Steroids alone will increase muscle mass </a:t>
                      </a:r>
                      <a:endParaRPr lang="en-GB" sz="20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kern="50" dirty="0">
                          <a:latin typeface="Comic Sans MS"/>
                          <a:ea typeface="SimSun"/>
                          <a:cs typeface="Mangal"/>
                        </a:rPr>
                        <a:t>2</a:t>
                      </a:r>
                      <a:endParaRPr lang="en-GB" sz="1600" b="1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kern="50" dirty="0">
                          <a:latin typeface="Comic Sans MS"/>
                          <a:ea typeface="SimSun"/>
                          <a:cs typeface="Mangal"/>
                        </a:rPr>
                        <a:t>Steroids are a class B drug </a:t>
                      </a:r>
                      <a:endParaRPr lang="en-GB" sz="20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9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kern="50" dirty="0">
                          <a:latin typeface="Comic Sans MS"/>
                          <a:ea typeface="SimSun"/>
                          <a:cs typeface="Mangal"/>
                        </a:rPr>
                        <a:t>3</a:t>
                      </a:r>
                      <a:endParaRPr lang="en-GB" sz="1600" b="1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kern="50" dirty="0">
                          <a:latin typeface="Comic Sans MS"/>
                          <a:ea typeface="SimSun"/>
                          <a:cs typeface="Mangal"/>
                        </a:rPr>
                        <a:t>Taking Steroids stops a young person’s body developing properly</a:t>
                      </a:r>
                      <a:endParaRPr lang="en-GB" sz="20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kern="50" dirty="0">
                          <a:latin typeface="Comic Sans MS"/>
                          <a:ea typeface="SimSun"/>
                          <a:cs typeface="Mangal"/>
                        </a:rPr>
                        <a:t>4</a:t>
                      </a:r>
                      <a:endParaRPr lang="en-GB" sz="1600" b="1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kern="50" dirty="0">
                          <a:latin typeface="Comic Sans MS"/>
                          <a:ea typeface="SimSun"/>
                          <a:cs typeface="Mangal"/>
                        </a:rPr>
                        <a:t>Steroids cannot be injected </a:t>
                      </a:r>
                      <a:endParaRPr lang="en-GB" sz="20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kern="50" dirty="0">
                          <a:latin typeface="Comic Sans MS"/>
                          <a:ea typeface="SimSun"/>
                          <a:cs typeface="Mangal"/>
                        </a:rPr>
                        <a:t>5</a:t>
                      </a:r>
                      <a:endParaRPr lang="en-GB" sz="1600" b="1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kern="50" dirty="0">
                          <a:latin typeface="Comic Sans MS"/>
                          <a:ea typeface="SimSun"/>
                          <a:cs typeface="Mangal"/>
                        </a:rPr>
                        <a:t>Taking Steroids regularly can cause mood changes</a:t>
                      </a:r>
                      <a:endParaRPr lang="en-GB" sz="20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kern="50" dirty="0">
                          <a:latin typeface="Comic Sans MS"/>
                          <a:ea typeface="SimSun"/>
                          <a:cs typeface="Mangal"/>
                        </a:rPr>
                        <a:t>6</a:t>
                      </a:r>
                      <a:endParaRPr lang="en-GB" sz="1600" b="1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kern="50" dirty="0">
                          <a:latin typeface="Comic Sans MS"/>
                          <a:ea typeface="SimSun"/>
                          <a:cs typeface="Mangal"/>
                        </a:rPr>
                        <a:t>The content of all Steroids is known and tested </a:t>
                      </a:r>
                      <a:endParaRPr lang="en-GB" sz="20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kern="50" dirty="0">
                          <a:latin typeface="Comic Sans MS"/>
                          <a:ea typeface="SimSun"/>
                          <a:cs typeface="Mangal"/>
                        </a:rPr>
                        <a:t>7</a:t>
                      </a:r>
                      <a:endParaRPr lang="en-GB" sz="1600" b="1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kern="50" dirty="0">
                          <a:latin typeface="Comic Sans MS"/>
                          <a:ea typeface="SimSun"/>
                          <a:cs typeface="Mangal"/>
                        </a:rPr>
                        <a:t>Steroids can cause acne for both men and women </a:t>
                      </a:r>
                      <a:endParaRPr lang="en-GB" sz="20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7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kern="50" dirty="0">
                          <a:latin typeface="Comic Sans MS"/>
                          <a:ea typeface="SimSun"/>
                          <a:cs typeface="Mangal"/>
                        </a:rPr>
                        <a:t>8</a:t>
                      </a:r>
                      <a:endParaRPr lang="en-GB" sz="1600" b="1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kern="50" dirty="0">
                          <a:latin typeface="Comic Sans MS"/>
                          <a:ea typeface="SimSun"/>
                          <a:cs typeface="Mangal"/>
                        </a:rPr>
                        <a:t>Men who take Steroids can become sterile </a:t>
                      </a:r>
                      <a:endParaRPr lang="en-GB" sz="20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7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kern="50" dirty="0">
                          <a:latin typeface="Comic Sans MS"/>
                          <a:ea typeface="SimSun"/>
                          <a:cs typeface="Mangal"/>
                        </a:rPr>
                        <a:t>9</a:t>
                      </a:r>
                      <a:endParaRPr lang="en-GB" sz="1600" b="1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kern="50" dirty="0">
                          <a:latin typeface="Comic Sans MS"/>
                          <a:ea typeface="SimSun"/>
                          <a:cs typeface="Mangal"/>
                        </a:rPr>
                        <a:t>It is illegal to buy Steroids over the Internet </a:t>
                      </a:r>
                      <a:endParaRPr lang="en-GB" sz="20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7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kern="50" dirty="0">
                          <a:latin typeface="Comic Sans MS"/>
                          <a:ea typeface="SimSun"/>
                          <a:cs typeface="Mangal"/>
                        </a:rPr>
                        <a:t>10</a:t>
                      </a:r>
                      <a:endParaRPr lang="en-GB" sz="1600" b="1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kern="50" dirty="0">
                          <a:latin typeface="Comic Sans MS"/>
                          <a:ea typeface="SimSun"/>
                          <a:cs typeface="Mangal"/>
                        </a:rPr>
                        <a:t>Steroids do not show up on a drug test </a:t>
                      </a:r>
                      <a:endParaRPr lang="en-GB" sz="20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kern="5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3" marR="68583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103" name="TextBox 7">
            <a:extLst>
              <a:ext uri="{FF2B5EF4-FFF2-40B4-BE49-F238E27FC236}">
                <a16:creationId xmlns:a16="http://schemas.microsoft.com/office/drawing/2014/main" id="{206E61EC-04DA-F747-9E01-F1BEF3CCD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549275"/>
            <a:ext cx="4464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latin typeface="Comic Sans MS" panose="030F0902030302020204" pitchFamily="66" charset="0"/>
              </a:rPr>
              <a:t>True / False Statements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98</Words>
  <Application>Microsoft Macintosh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Comic Sans MS</vt:lpstr>
      <vt:lpstr>SimSun</vt:lpstr>
      <vt:lpstr>Mangal</vt:lpstr>
      <vt:lpstr>Times New Roman</vt:lpstr>
      <vt:lpstr>Default Design</vt:lpstr>
      <vt:lpstr>Resource 1b. 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Schools Liason</dc:creator>
  <cp:lastModifiedBy>Andy Holland</cp:lastModifiedBy>
  <cp:revision>11</cp:revision>
  <dcterms:created xsi:type="dcterms:W3CDTF">2012-04-30T13:27:46Z</dcterms:created>
  <dcterms:modified xsi:type="dcterms:W3CDTF">2022-03-03T08:49:27Z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480fde1a-8e25-4b09-84e7-50ed7c39b02e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