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59" r:id="rId6"/>
    <p:sldId id="261" r:id="rId7"/>
    <p:sldId id="263" r:id="rId8"/>
    <p:sldId id="264" r:id="rId9"/>
    <p:sldId id="268" r:id="rId10"/>
    <p:sldId id="271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2D0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2B89F-22F0-4522-9348-AC85CE41A0BA}" v="2" dt="2021-10-18T08:40:5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400" autoAdjust="0"/>
  </p:normalViewPr>
  <p:slideViewPr>
    <p:cSldViewPr>
      <p:cViewPr varScale="1">
        <p:scale>
          <a:sx n="55" d="100"/>
          <a:sy n="55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810" y="15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ON WILLIAMS (LPS SCHOOL LIAISON CO-ORDINATOR)" userId="d4f77fbf-a9d4-4f0f-a32b-8f269c08f4e7" providerId="ADAL" clId="{9BF2B89F-22F0-4522-9348-AC85CE41A0BA}"/>
    <pc:docChg chg="custSel modSld">
      <pc:chgData name="MANNON WILLIAMS (LPS SCHOOL LIAISON CO-ORDINATOR)" userId="d4f77fbf-a9d4-4f0f-a32b-8f269c08f4e7" providerId="ADAL" clId="{9BF2B89F-22F0-4522-9348-AC85CE41A0BA}" dt="2021-10-18T08:41:01.528" v="87" actId="14100"/>
      <pc:docMkLst>
        <pc:docMk/>
      </pc:docMkLst>
      <pc:sldChg chg="addSp delSp modSp mod modNotesTx">
        <pc:chgData name="MANNON WILLIAMS (LPS SCHOOL LIAISON CO-ORDINATOR)" userId="d4f77fbf-a9d4-4f0f-a32b-8f269c08f4e7" providerId="ADAL" clId="{9BF2B89F-22F0-4522-9348-AC85CE41A0BA}" dt="2021-10-18T08:40:20.090" v="81" actId="14100"/>
        <pc:sldMkLst>
          <pc:docMk/>
          <pc:sldMk cId="0" sldId="259"/>
        </pc:sldMkLst>
        <pc:picChg chg="del">
          <ac:chgData name="MANNON WILLIAMS (LPS SCHOOL LIAISON CO-ORDINATOR)" userId="d4f77fbf-a9d4-4f0f-a32b-8f269c08f4e7" providerId="ADAL" clId="{9BF2B89F-22F0-4522-9348-AC85CE41A0BA}" dt="2021-10-18T08:39:57.429" v="78" actId="478"/>
          <ac:picMkLst>
            <pc:docMk/>
            <pc:sldMk cId="0" sldId="259"/>
            <ac:picMk id="3" creationId="{A26E8650-79CF-439D-A8ED-18CE69A7BA8F}"/>
          </ac:picMkLst>
        </pc:picChg>
        <pc:picChg chg="add mod">
          <ac:chgData name="MANNON WILLIAMS (LPS SCHOOL LIAISON CO-ORDINATOR)" userId="d4f77fbf-a9d4-4f0f-a32b-8f269c08f4e7" providerId="ADAL" clId="{9BF2B89F-22F0-4522-9348-AC85CE41A0BA}" dt="2021-10-18T08:40:20.090" v="81" actId="14100"/>
          <ac:picMkLst>
            <pc:docMk/>
            <pc:sldMk cId="0" sldId="259"/>
            <ac:picMk id="4" creationId="{FBFB5D69-F908-456C-BD71-43FA8830CD3D}"/>
          </ac:picMkLst>
        </pc:picChg>
      </pc:sldChg>
      <pc:sldChg chg="modNotesTx">
        <pc:chgData name="MANNON WILLIAMS (LPS SCHOOL LIAISON CO-ORDINATOR)" userId="d4f77fbf-a9d4-4f0f-a32b-8f269c08f4e7" providerId="ADAL" clId="{9BF2B89F-22F0-4522-9348-AC85CE41A0BA}" dt="2021-10-07T14:07:41.920" v="42" actId="20577"/>
        <pc:sldMkLst>
          <pc:docMk/>
          <pc:sldMk cId="0" sldId="261"/>
        </pc:sldMkLst>
      </pc:sldChg>
      <pc:sldChg chg="modNotesTx">
        <pc:chgData name="MANNON WILLIAMS (LPS SCHOOL LIAISON CO-ORDINATOR)" userId="d4f77fbf-a9d4-4f0f-a32b-8f269c08f4e7" providerId="ADAL" clId="{9BF2B89F-22F0-4522-9348-AC85CE41A0BA}" dt="2021-10-07T14:08:16.080" v="45" actId="20577"/>
        <pc:sldMkLst>
          <pc:docMk/>
          <pc:sldMk cId="0" sldId="263"/>
        </pc:sldMkLst>
      </pc:sldChg>
      <pc:sldChg chg="addSp delSp modSp mod modNotesTx">
        <pc:chgData name="MANNON WILLIAMS (LPS SCHOOL LIAISON CO-ORDINATOR)" userId="d4f77fbf-a9d4-4f0f-a32b-8f269c08f4e7" providerId="ADAL" clId="{9BF2B89F-22F0-4522-9348-AC85CE41A0BA}" dt="2021-10-18T08:41:01.528" v="87" actId="14100"/>
        <pc:sldMkLst>
          <pc:docMk/>
          <pc:sldMk cId="0" sldId="264"/>
        </pc:sldMkLst>
        <pc:picChg chg="add mod">
          <ac:chgData name="MANNON WILLIAMS (LPS SCHOOL LIAISON CO-ORDINATOR)" userId="d4f77fbf-a9d4-4f0f-a32b-8f269c08f4e7" providerId="ADAL" clId="{9BF2B89F-22F0-4522-9348-AC85CE41A0BA}" dt="2021-10-18T08:41:01.528" v="87" actId="14100"/>
          <ac:picMkLst>
            <pc:docMk/>
            <pc:sldMk cId="0" sldId="264"/>
            <ac:picMk id="3" creationId="{C6E810AD-F85F-4DA5-968F-EA1D156378FE}"/>
          </ac:picMkLst>
        </pc:picChg>
        <pc:picChg chg="del">
          <ac:chgData name="MANNON WILLIAMS (LPS SCHOOL LIAISON CO-ORDINATOR)" userId="d4f77fbf-a9d4-4f0f-a32b-8f269c08f4e7" providerId="ADAL" clId="{9BF2B89F-22F0-4522-9348-AC85CE41A0BA}" dt="2021-10-18T08:40:30.465" v="82" actId="478"/>
          <ac:picMkLst>
            <pc:docMk/>
            <pc:sldMk cId="0" sldId="264"/>
            <ac:picMk id="4" creationId="{03606A37-75A0-4267-B6E2-1628D4CC02B3}"/>
          </ac:picMkLst>
        </pc:picChg>
      </pc:sldChg>
      <pc:sldChg chg="modNotesTx">
        <pc:chgData name="MANNON WILLIAMS (LPS SCHOOL LIAISON CO-ORDINATOR)" userId="d4f77fbf-a9d4-4f0f-a32b-8f269c08f4e7" providerId="ADAL" clId="{9BF2B89F-22F0-4522-9348-AC85CE41A0BA}" dt="2021-10-07T14:06:22.508" v="23" actId="20577"/>
        <pc:sldMkLst>
          <pc:docMk/>
          <pc:sldMk cId="342279436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1239C44-6088-CF44-8CB0-CF172D1FA7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6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9114BC-7EBD-8744-8307-F25A76C9EE37}" type="slidenum">
              <a:rPr lang="en-GB" sz="1200"/>
              <a:pPr eaLnBrk="1" hangingPunct="1"/>
              <a:t>1</a:t>
            </a:fld>
            <a:endParaRPr lang="en-GB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284663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Hi, </a:t>
            </a:r>
            <a:r>
              <a:rPr lang="en-GB" dirty="0" err="1"/>
              <a:t>fy</a:t>
            </a:r>
            <a:r>
              <a:rPr lang="en-GB" dirty="0"/>
              <a:t> </a:t>
            </a:r>
            <a:r>
              <a:rPr lang="en-GB" dirty="0" err="1"/>
              <a:t>enw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PC ____________________
</a:t>
            </a:r>
            <a:r>
              <a:rPr lang="en-GB" dirty="0" err="1"/>
              <a:t>Dwi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drafod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hwyl a </a:t>
            </a:r>
            <a:r>
              <a:rPr lang="en-GB" dirty="0" err="1"/>
              <a:t>chadw'n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Noson</a:t>
            </a:r>
            <a:r>
              <a:rPr lang="en-GB" dirty="0"/>
              <a:t> </a:t>
            </a:r>
            <a:r>
              <a:rPr lang="en-GB" dirty="0" err="1"/>
              <a:t>Calan</a:t>
            </a:r>
            <a:r>
              <a:rPr lang="en-GB" dirty="0"/>
              <a:t> </a:t>
            </a:r>
            <a:r>
              <a:rPr lang="en-GB" dirty="0" err="1"/>
              <a:t>Gaeaf</a:t>
            </a:r>
            <a:r>
              <a:rPr lang="en-GB" dirty="0"/>
              <a:t> a </a:t>
            </a:r>
            <a:r>
              <a:rPr lang="en-GB" dirty="0" err="1"/>
              <a:t>Noson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</a:t>
            </a:r>
            <a:r>
              <a:rPr lang="en-GB" dirty="0" err="1"/>
              <a:t>eleni</a:t>
            </a:r>
            <a:r>
              <a:rPr lang="en-GB" dirty="0"/>
              <a:t>.
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Felly, eleni, gwnewch yn siŵr eich bod yn cadw'n ddiogel ac os gallwch, mwynhewch arddangosfa tân gwyllt wedi'i threfnu gyda'ch teulu a'ch ffrindiau. 
</a:t>
            </a:r>
          </a:p>
          <a:p>
            <a:r>
              <a:rPr lang="cy-GB" dirty="0"/>
              <a:t>Nid yw gofalu amdanom ein hunain, eraill a'r gwasanaethau brys erioed wedi bod yn bwysicach. </a:t>
            </a:r>
          </a:p>
          <a:p>
            <a:endParaRPr lang="cy-GB" dirty="0"/>
          </a:p>
          <a:p>
            <a:r>
              <a:rPr lang="cy-GB" dirty="0"/>
              <a:t>Gofynnwn i chi Barchu ei gilydd, Gwarchod y gwasanaethau brys, a Mwynhau'n ddiogel.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239C44-6088-CF44-8CB0-CF172D1FA73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5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8BA4B-9B7D-BA4F-AC2A-9A32CE6ADB35}" type="slidenum">
              <a:rPr lang="en-GB" sz="1200"/>
              <a:pPr eaLnBrk="1" hangingPunct="1"/>
              <a:t>2</a:t>
            </a:fld>
            <a:endParaRPr lang="en-GB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/>
              <a:t>Rwy'n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bod y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</a:t>
            </a:r>
            <a:r>
              <a:rPr lang="en-GB" dirty="0" err="1"/>
              <a:t>ohonoch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mwynhau</a:t>
            </a:r>
            <a:r>
              <a:rPr lang="en-GB" dirty="0"/>
              <a:t> </a:t>
            </a:r>
            <a:r>
              <a:rPr lang="en-GB" dirty="0" err="1"/>
              <a:t>gwisgo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fyny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gwisg</a:t>
            </a:r>
            <a:r>
              <a:rPr lang="en-GB" dirty="0"/>
              <a:t> </a:t>
            </a:r>
            <a:r>
              <a:rPr lang="en-GB" dirty="0" err="1"/>
              <a:t>ffansi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enwedig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Galan </a:t>
            </a:r>
            <a:r>
              <a:rPr lang="en-GB" dirty="0" err="1"/>
              <a:t>Gaeaf</a:t>
            </a:r>
            <a:r>
              <a:rPr lang="en-GB" dirty="0"/>
              <a:t>.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hwyl!
</a:t>
            </a:r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fwynhau</a:t>
            </a:r>
            <a:r>
              <a:rPr lang="en-GB" dirty="0"/>
              <a:t> </a:t>
            </a:r>
            <a:r>
              <a:rPr lang="en-GB" dirty="0" err="1"/>
              <a:t>gwisgo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fyny</a:t>
            </a:r>
            <a:r>
              <a:rPr lang="en-GB" dirty="0"/>
              <a:t>, </a:t>
            </a:r>
            <a:r>
              <a:rPr lang="en-GB" dirty="0" err="1"/>
              <a:t>cerfio</a:t>
            </a:r>
            <a:r>
              <a:rPr lang="en-GB" dirty="0"/>
              <a:t> </a:t>
            </a:r>
            <a:r>
              <a:rPr lang="en-GB" dirty="0" err="1"/>
              <a:t>llusernau</a:t>
            </a:r>
            <a:r>
              <a:rPr lang="en-GB" dirty="0"/>
              <a:t> </a:t>
            </a:r>
            <a:r>
              <a:rPr lang="en-GB" dirty="0" err="1"/>
              <a:t>pwmpen</a:t>
            </a:r>
            <a:r>
              <a:rPr lang="en-GB" dirty="0"/>
              <a:t> a </a:t>
            </a:r>
            <a:r>
              <a:rPr lang="en-GB" dirty="0" err="1"/>
              <a:t>chwarae</a:t>
            </a:r>
            <a:r>
              <a:rPr lang="en-GB" dirty="0"/>
              <a:t> </a:t>
            </a:r>
            <a:r>
              <a:rPr lang="en-GB" dirty="0" err="1"/>
              <a:t>gemau</a:t>
            </a:r>
            <a:r>
              <a:rPr lang="en-GB" dirty="0"/>
              <a:t>...
Mae </a:t>
            </a:r>
            <a:r>
              <a:rPr lang="en-GB" dirty="0" err="1"/>
              <a:t>rhai</a:t>
            </a:r>
            <a:r>
              <a:rPr lang="en-GB" dirty="0"/>
              <a:t> plant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gymdogaeth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fwynhau</a:t>
            </a:r>
            <a:r>
              <a:rPr lang="en-GB" dirty="0"/>
              <a:t> ‘Cast neu </a:t>
            </a:r>
            <a:r>
              <a:rPr lang="en-GB" dirty="0" err="1"/>
              <a:t>Geiniog</a:t>
            </a:r>
            <a:r>
              <a:rPr lang="en-GB" dirty="0"/>
              <a:t>’ (Trick or Treat) neu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partïon</a:t>
            </a:r>
            <a:r>
              <a:rPr lang="en-GB" dirty="0"/>
              <a:t> </a:t>
            </a:r>
            <a:r>
              <a:rPr lang="en-GB" dirty="0" err="1"/>
              <a:t>Calan</a:t>
            </a:r>
            <a:r>
              <a:rPr lang="en-GB" dirty="0"/>
              <a:t> </a:t>
            </a:r>
            <a:r>
              <a:rPr lang="en-GB" dirty="0" err="1"/>
              <a:t>Gaeaf</a:t>
            </a:r>
            <a:r>
              <a:rPr lang="en-GB" dirty="0"/>
              <a:t>.
Mae </a:t>
            </a:r>
            <a:r>
              <a:rPr lang="en-GB" dirty="0" err="1"/>
              <a:t>popeth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gyffrous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hwyl,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gadw'n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. 
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A10348-8326-A14A-8F69-E9E0A2CF7925}" type="slidenum">
              <a:rPr lang="en-GB" sz="1200"/>
              <a:pPr eaLnBrk="1" hangingPunct="1"/>
              <a:t>3</a:t>
            </a:fld>
            <a:endParaRPr lang="en-GB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Mae rhai pethau y dylech eu cofio bob amser os byddwch yn mynd allan i chwarae cast neu geiniog. 
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Mae ‘n well mynd gydag oedolyn. Fodd bynnag, os ydych chi'n ddigon hen i fynd allan ar eich pen eich hun, dywedwch wrth eich mam neu'ch tad neu ofalwr yn union ble rydych chi'n mynd 
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Arhoswch yn agos at adref ac os yw'n dywyll – mae yn amser i fynd adref!  
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Arhoswch gyda'ch ffrindiau a pheidiwch byth â mynd i ffwrdd ar eich pen eich hun!
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Peidiwch byth â mynd i mewn i dŷ neb. Os cewch eich gwahodd – dywedwch NA bob amser! 
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Ewch â ffôn symudol gyda chi fel y gallwch ffonio eich teulu os ydych mewn trafferth.
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Cofiwch ei bod hi bob amser yn well cael oedolyn rydych chi'n ymddiried ynddo i fynd allan gyda chi.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y-GB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y-GB" dirty="0"/>
              <a:t>Gallwch i gyd gael hwyl gyda'ch gilydd! 
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Gall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wisgoedd</a:t>
            </a:r>
            <a:r>
              <a:rPr lang="en-GB" dirty="0"/>
              <a:t> </a:t>
            </a:r>
            <a:r>
              <a:rPr lang="en-GB" dirty="0" err="1"/>
              <a:t>ffansi</a:t>
            </a:r>
            <a:r>
              <a:rPr lang="en-GB" dirty="0"/>
              <a:t> </a:t>
            </a:r>
            <a:r>
              <a:rPr lang="en-GB" dirty="0" err="1"/>
              <a:t>ddal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hawdd</a:t>
            </a:r>
            <a:r>
              <a:rPr lang="en-GB" dirty="0"/>
              <a:t>, felly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gwisgo</a:t>
            </a:r>
            <a:r>
              <a:rPr lang="en-GB" dirty="0"/>
              <a:t> un,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ofalus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o </a:t>
            </a:r>
            <a:r>
              <a:rPr lang="en-GB" dirty="0" err="1"/>
              <a:t>amgylch</a:t>
            </a:r>
            <a:r>
              <a:rPr lang="en-GB" dirty="0"/>
              <a:t> </a:t>
            </a:r>
            <a:r>
              <a:rPr lang="en-GB" dirty="0" err="1"/>
              <a:t>tanau</a:t>
            </a:r>
            <a:r>
              <a:rPr lang="en-GB" dirty="0"/>
              <a:t>, </a:t>
            </a:r>
            <a:r>
              <a:rPr lang="en-GB" dirty="0" err="1"/>
              <a:t>fflamau</a:t>
            </a:r>
            <a:r>
              <a:rPr lang="en-GB" dirty="0"/>
              <a:t> a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. 
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gwisg</a:t>
            </a:r>
            <a:r>
              <a:rPr lang="en-GB" dirty="0"/>
              <a:t>  </a:t>
            </a:r>
            <a:r>
              <a:rPr lang="en-GB" dirty="0" err="1"/>
              <a:t>yn</a:t>
            </a:r>
            <a:r>
              <a:rPr lang="en-GB" dirty="0"/>
              <a:t> dal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yna</a:t>
            </a:r>
            <a:r>
              <a:rPr lang="en-GB" dirty="0"/>
              <a:t> </a:t>
            </a:r>
            <a:r>
              <a:rPr lang="en-GB" dirty="0" err="1"/>
              <a:t>dylech</a:t>
            </a:r>
            <a:r>
              <a:rPr lang="en-GB" dirty="0"/>
              <a:t> – 
</a:t>
            </a:r>
            <a:r>
              <a:rPr lang="en-GB" dirty="0" err="1"/>
              <a:t>Rhoi'r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, 
</a:t>
            </a:r>
            <a:r>
              <a:rPr lang="en-GB" dirty="0" err="1"/>
              <a:t>gollwng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llawr</a:t>
            </a:r>
            <a:r>
              <a:rPr lang="en-GB" dirty="0"/>
              <a:t> a 
</a:t>
            </a:r>
            <a:r>
              <a:rPr lang="en-GB" dirty="0" err="1"/>
              <a:t>rholio</a:t>
            </a:r>
            <a:r>
              <a:rPr lang="en-GB" dirty="0"/>
              <a:t> </a:t>
            </a:r>
            <a:r>
              <a:rPr lang="en-GB" dirty="0" err="1"/>
              <a:t>drosodd</a:t>
            </a:r>
            <a:r>
              <a:rPr lang="en-GB" dirty="0"/>
              <a:t> a </a:t>
            </a:r>
            <a:r>
              <a:rPr lang="en-GB" dirty="0" err="1"/>
              <a:t>throsodd</a:t>
            </a:r>
            <a:r>
              <a:rPr lang="en-GB" dirty="0"/>
              <a:t> </a:t>
            </a:r>
            <a:r>
              <a:rPr lang="en-GB" dirty="0" err="1"/>
              <a:t>nes</a:t>
            </a:r>
            <a:r>
              <a:rPr lang="en-GB" dirty="0"/>
              <a:t> bod y </a:t>
            </a:r>
            <a:r>
              <a:rPr lang="en-GB" dirty="0" err="1"/>
              <a:t>fflamau'n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.
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9B17D5-7CC9-774A-AF57-14E36EF56E9D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6986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719D01-43C8-AC43-8D54-BE3B999D0E1C}" type="slidenum">
              <a:rPr lang="en-GB" sz="1200"/>
              <a:pPr eaLnBrk="1" hangingPunct="1"/>
              <a:t>5</a:t>
            </a:fld>
            <a:endParaRPr lang="en-GB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pawb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mwynhau</a:t>
            </a:r>
            <a:r>
              <a:rPr lang="en-GB" dirty="0"/>
              <a:t> </a:t>
            </a:r>
            <a:r>
              <a:rPr lang="en-GB" dirty="0" err="1"/>
              <a:t>Calan</a:t>
            </a:r>
            <a:r>
              <a:rPr lang="en-GB" dirty="0"/>
              <a:t> </a:t>
            </a:r>
            <a:r>
              <a:rPr lang="en-GB" dirty="0" err="1"/>
              <a:t>Gaeaf</a:t>
            </a:r>
            <a:r>
              <a:rPr lang="en-GB" dirty="0"/>
              <a:t>. 
</a:t>
            </a:r>
          </a:p>
          <a:p>
            <a:pPr eaLnBrk="1" hangingPunct="1"/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ateb</a:t>
            </a:r>
            <a:r>
              <a:rPr lang="en-GB" dirty="0"/>
              <a:t> y </a:t>
            </a:r>
            <a:r>
              <a:rPr lang="en-GB" dirty="0" err="1"/>
              <a:t>drws</a:t>
            </a:r>
            <a:r>
              <a:rPr lang="en-GB" dirty="0"/>
              <a:t>,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gwrtais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adael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dawel</a:t>
            </a:r>
            <a:r>
              <a:rPr lang="en-GB" dirty="0"/>
              <a:t>.
</a:t>
            </a:r>
          </a:p>
          <a:p>
            <a:pPr eaLnBrk="1" hangingPunct="1"/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gwelwch</a:t>
            </a:r>
            <a:r>
              <a:rPr lang="en-GB" dirty="0"/>
              <a:t> </a:t>
            </a:r>
            <a:r>
              <a:rPr lang="en-GB" dirty="0" err="1"/>
              <a:t>arwydd</a:t>
            </a:r>
            <a:r>
              <a:rPr lang="en-GB" dirty="0"/>
              <a:t> "Dim </a:t>
            </a:r>
            <a:r>
              <a:rPr lang="en-GB" dirty="0" err="1"/>
              <a:t>galwyr</a:t>
            </a:r>
            <a:r>
              <a:rPr lang="en-GB" dirty="0"/>
              <a:t>", </a:t>
            </a:r>
            <a:r>
              <a:rPr lang="en-GB" dirty="0" err="1"/>
              <a:t>peidiwch</a:t>
            </a:r>
            <a:r>
              <a:rPr lang="en-GB" dirty="0"/>
              <a:t> â </a:t>
            </a:r>
            <a:r>
              <a:rPr lang="en-GB" dirty="0" err="1"/>
              <a:t>chnocio’r</a:t>
            </a:r>
            <a:r>
              <a:rPr lang="en-GB" dirty="0"/>
              <a:t> </a:t>
            </a:r>
            <a:r>
              <a:rPr lang="en-GB" dirty="0" err="1"/>
              <a:t>drws</a:t>
            </a:r>
            <a:r>
              <a:rPr lang="en-GB" dirty="0"/>
              <a:t>.  </a:t>
            </a:r>
          </a:p>
          <a:p>
            <a:pPr eaLnBrk="1" hangingPunct="1"/>
            <a:r>
              <a:rPr lang="en-GB" dirty="0" err="1"/>
              <a:t>Symudwch</a:t>
            </a:r>
            <a:r>
              <a:rPr lang="en-GB" dirty="0"/>
              <a:t> </a:t>
            </a:r>
            <a:r>
              <a:rPr lang="en-GB" dirty="0" err="1"/>
              <a:t>ymlaen</a:t>
            </a:r>
            <a:r>
              <a:rPr lang="en-GB" dirty="0"/>
              <a:t> a </a:t>
            </a:r>
            <a:r>
              <a:rPr lang="en-GB" dirty="0" err="1"/>
              <a:t>pheidiwch</a:t>
            </a:r>
            <a:r>
              <a:rPr lang="en-GB" dirty="0"/>
              <a:t> â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anghenfil</a:t>
            </a:r>
            <a:r>
              <a:rPr lang="en-GB" dirty="0"/>
              <a:t> </a:t>
            </a:r>
            <a:r>
              <a:rPr lang="en-GB" dirty="0" err="1"/>
              <a:t>bach</a:t>
            </a:r>
            <a:r>
              <a:rPr lang="en-GB" dirty="0"/>
              <a:t>!  
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9F1C0B-D151-C649-8A06-F8F3103FCADD}" type="slidenum">
              <a:rPr lang="en-GB" sz="1200"/>
              <a:pPr eaLnBrk="1" hangingPunct="1"/>
              <a:t>6</a:t>
            </a:fld>
            <a:endParaRPr lang="en-GB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Y 5ed o </a:t>
            </a:r>
            <a:r>
              <a:rPr lang="en-GB" dirty="0" err="1"/>
              <a:t>Dachwedd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Noson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. 
</a:t>
            </a:r>
            <a:r>
              <a:rPr lang="en-GB" dirty="0" err="1"/>
              <a:t>Gelwir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Noson</a:t>
            </a:r>
            <a:r>
              <a:rPr lang="en-GB" dirty="0"/>
              <a:t> </a:t>
            </a:r>
            <a:r>
              <a:rPr lang="en-GB" dirty="0" err="1"/>
              <a:t>Guto</a:t>
            </a:r>
            <a:r>
              <a:rPr lang="en-GB" dirty="0"/>
              <a:t> </a:t>
            </a:r>
            <a:r>
              <a:rPr lang="en-GB" dirty="0" err="1"/>
              <a:t>Ffowc</a:t>
            </a:r>
            <a:r>
              <a:rPr lang="en-GB" dirty="0"/>
              <a:t>. 
</a:t>
            </a:r>
          </a:p>
          <a:p>
            <a:pPr eaLnBrk="1" hangingPunct="1"/>
            <a:r>
              <a:rPr lang="en-GB" dirty="0" err="1"/>
              <a:t>Dyma</a:t>
            </a:r>
            <a:r>
              <a:rPr lang="en-GB" dirty="0"/>
              <a:t> </a:t>
            </a:r>
            <a:r>
              <a:rPr lang="en-GB" dirty="0" err="1"/>
              <a:t>gyfle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fwynhau</a:t>
            </a:r>
            <a:r>
              <a:rPr lang="en-GB" dirty="0"/>
              <a:t> a </a:t>
            </a:r>
            <a:r>
              <a:rPr lang="en-GB" dirty="0" err="1"/>
              <a:t>chael</a:t>
            </a:r>
            <a:r>
              <a:rPr lang="en-GB" dirty="0"/>
              <a:t> hwyl!
</a:t>
            </a:r>
            <a:r>
              <a:rPr lang="en-GB" dirty="0" err="1"/>
              <a:t>Mae'r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gofyn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eleni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bwysleisio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arddangosfa</a:t>
            </a:r>
            <a:r>
              <a:rPr lang="en-GB" dirty="0"/>
              <a:t> </a:t>
            </a:r>
            <a:r>
              <a:rPr lang="en-GB" dirty="0" err="1"/>
              <a:t>gyhoeddus</a:t>
            </a:r>
            <a:r>
              <a:rPr lang="en-GB" dirty="0"/>
              <a:t> </a:t>
            </a:r>
            <a:r>
              <a:rPr lang="en-GB" dirty="0" err="1"/>
              <a:t>yw'r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</a:t>
            </a:r>
            <a:r>
              <a:rPr lang="en-GB" dirty="0" err="1"/>
              <a:t>diogel</a:t>
            </a:r>
            <a:r>
              <a:rPr lang="en-GB" dirty="0"/>
              <a:t> o </a:t>
            </a:r>
            <a:r>
              <a:rPr lang="en-GB" dirty="0" err="1"/>
              <a:t>fwynhau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. 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o hwyl!
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5EFE22-F775-B641-ABF2-70FE213713F7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/>
              <a:t>Meddyliwch</a:t>
            </a:r>
            <a:r>
              <a:rPr lang="en-GB" dirty="0"/>
              <a:t> am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rydych</a:t>
            </a:r>
            <a:r>
              <a:rPr lang="en-GB" dirty="0"/>
              <a:t>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mwynhau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Noson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.  
</a:t>
            </a:r>
          </a:p>
          <a:p>
            <a:pPr eaLnBrk="1" hangingPunct="1"/>
            <a:r>
              <a:rPr lang="en-GB" dirty="0" err="1"/>
              <a:t>Ydych</a:t>
            </a:r>
            <a:r>
              <a:rPr lang="en-GB" dirty="0"/>
              <a:t> chi </a:t>
            </a:r>
            <a:r>
              <a:rPr lang="en-GB" dirty="0" err="1"/>
              <a:t>erioed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arddangosfa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threfnu</a:t>
            </a:r>
            <a:r>
              <a:rPr lang="en-GB" dirty="0"/>
              <a:t>?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nhw'n</a:t>
            </a:r>
            <a:r>
              <a:rPr lang="en-GB" dirty="0"/>
              <a:t> </a:t>
            </a:r>
            <a:r>
              <a:rPr lang="en-GB" dirty="0" err="1"/>
              <a:t>anhygoel</a:t>
            </a:r>
            <a:r>
              <a:rPr lang="en-GB" dirty="0"/>
              <a:t>!
</a:t>
            </a:r>
          </a:p>
          <a:p>
            <a:pPr eaLnBrk="1" hangingPunct="1"/>
            <a:r>
              <a:rPr lang="en-GB" dirty="0"/>
              <a:t>Mae </a:t>
            </a:r>
            <a:r>
              <a:rPr lang="en-GB" dirty="0" err="1"/>
              <a:t>yna</a:t>
            </a:r>
            <a:r>
              <a:rPr lang="en-GB" dirty="0"/>
              <a:t> </a:t>
            </a:r>
            <a:r>
              <a:rPr lang="en-GB" dirty="0" err="1"/>
              <a:t>reolau</a:t>
            </a:r>
            <a:r>
              <a:rPr lang="en-GB" dirty="0"/>
              <a:t> </a:t>
            </a:r>
            <a:r>
              <a:rPr lang="en-GB" dirty="0" err="1"/>
              <a:t>diogelwch</a:t>
            </a:r>
            <a:r>
              <a:rPr lang="en-GB" dirty="0"/>
              <a:t> </a:t>
            </a:r>
            <a:r>
              <a:rPr lang="en-GB" dirty="0" err="1"/>
              <a:t>pwysig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y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bob un </a:t>
            </a:r>
            <a:r>
              <a:rPr lang="en-GB" dirty="0" err="1"/>
              <a:t>ohonom</a:t>
            </a:r>
            <a:r>
              <a:rPr lang="en-GB" dirty="0"/>
              <a:t> </a:t>
            </a:r>
            <a:r>
              <a:rPr lang="en-GB" dirty="0" err="1"/>
              <a:t>ddilyn</a:t>
            </a:r>
            <a:r>
              <a:rPr lang="en-GB" dirty="0"/>
              <a:t> pan </a:t>
            </a:r>
            <a:r>
              <a:rPr lang="en-GB" dirty="0" err="1"/>
              <a:t>fydd</a:t>
            </a:r>
            <a:r>
              <a:rPr lang="en-GB" dirty="0"/>
              <a:t> plant ac </a:t>
            </a:r>
            <a:r>
              <a:rPr lang="en-GB" dirty="0" err="1"/>
              <a:t>oedolion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 at </a:t>
            </a:r>
            <a:r>
              <a:rPr lang="en-GB" dirty="0" err="1"/>
              <a:t>dân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a </a:t>
            </a:r>
            <a:r>
              <a:rPr lang="en-GB" dirty="0" err="1"/>
              <a:t>choelcerthi</a:t>
            </a:r>
            <a:r>
              <a:rPr lang="en-GB" dirty="0"/>
              <a:t> a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ffyn</a:t>
            </a:r>
            <a:r>
              <a:rPr lang="en-GB" dirty="0"/>
              <a:t> </a:t>
            </a:r>
            <a:r>
              <a:rPr lang="en-GB" dirty="0" err="1"/>
              <a:t>gwreichion</a:t>
            </a:r>
            <a:r>
              <a:rPr lang="en-GB" dirty="0"/>
              <a:t>. 
</a:t>
            </a:r>
          </a:p>
          <a:p>
            <a:pPr eaLnBrk="1" hangingPunct="1"/>
            <a:r>
              <a:rPr lang="en-GB" dirty="0" err="1"/>
              <a:t>Mae'r</a:t>
            </a:r>
            <a:r>
              <a:rPr lang="en-GB" dirty="0"/>
              <a:t> </a:t>
            </a:r>
            <a:r>
              <a:rPr lang="en-GB" dirty="0" err="1"/>
              <a:t>sleid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blant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gadw'n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noson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. 
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5FB69C-DFA8-264B-9595-2C1AF8E682B2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/>
              <a:t>Dyma</a:t>
            </a:r>
            <a:r>
              <a:rPr lang="en-GB" dirty="0"/>
              <a:t> rai </a:t>
            </a:r>
            <a:r>
              <a:rPr lang="en-GB" dirty="0" err="1"/>
              <a:t>awgrymiadau</a:t>
            </a:r>
            <a:r>
              <a:rPr lang="en-GB" dirty="0"/>
              <a:t> </a:t>
            </a:r>
            <a:r>
              <a:rPr lang="en-GB" dirty="0" err="1"/>
              <a:t>i'ch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gadw'n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:
</a:t>
            </a:r>
          </a:p>
          <a:p>
            <a:pPr eaLnBrk="1" hangingPunct="1"/>
            <a:r>
              <a:rPr lang="en-GB" dirty="0" err="1"/>
              <a:t>Sefyll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bell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o </a:t>
            </a:r>
            <a:r>
              <a:rPr lang="en-GB" dirty="0" err="1"/>
              <a:t>goelcerthi</a:t>
            </a:r>
            <a:r>
              <a:rPr lang="en-GB" dirty="0"/>
              <a:t> a </a:t>
            </a:r>
            <a:r>
              <a:rPr lang="en-GB" dirty="0" err="1"/>
              <a:t>thân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.
</a:t>
            </a:r>
            <a:r>
              <a:rPr lang="en-GB" dirty="0" err="1"/>
              <a:t>Peidiwch</a:t>
            </a:r>
            <a:r>
              <a:rPr lang="en-GB" dirty="0"/>
              <a:t> </a:t>
            </a:r>
            <a:r>
              <a:rPr lang="en-GB" dirty="0" err="1"/>
              <a:t>byth</a:t>
            </a:r>
            <a:r>
              <a:rPr lang="en-GB" dirty="0"/>
              <a:t> â </a:t>
            </a:r>
            <a:r>
              <a:rPr lang="en-GB" dirty="0" err="1"/>
              <a:t>chwarae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thân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neu </a:t>
            </a:r>
            <a:r>
              <a:rPr lang="en-GB" dirty="0" err="1"/>
              <a:t>fynd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 at </a:t>
            </a:r>
            <a:r>
              <a:rPr lang="en-GB" dirty="0" err="1"/>
              <a:t>dân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cynnau</a:t>
            </a:r>
            <a:r>
              <a:rPr lang="en-GB" dirty="0"/>
              <a:t>. 
</a:t>
            </a:r>
            <a:r>
              <a:rPr lang="en-GB" dirty="0" err="1"/>
              <a:t>Peidiwch</a:t>
            </a:r>
            <a:r>
              <a:rPr lang="en-GB" dirty="0"/>
              <a:t> </a:t>
            </a:r>
            <a:r>
              <a:rPr lang="en-GB" dirty="0" err="1"/>
              <a:t>byth</a:t>
            </a:r>
            <a:r>
              <a:rPr lang="en-GB" dirty="0"/>
              <a:t> â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neu </a:t>
            </a:r>
            <a:r>
              <a:rPr lang="en-GB" dirty="0" err="1"/>
              <a:t>ffyn</a:t>
            </a:r>
            <a:r>
              <a:rPr lang="en-GB" dirty="0"/>
              <a:t> </a:t>
            </a:r>
            <a:r>
              <a:rPr lang="en-GB" dirty="0" err="1"/>
              <a:t>gwreichion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poced</a:t>
            </a:r>
            <a:r>
              <a:rPr lang="en-GB" dirty="0"/>
              <a:t>
</a:t>
            </a:r>
            <a:r>
              <a:rPr lang="en-GB" dirty="0" err="1"/>
              <a:t>Gwisgwch</a:t>
            </a:r>
            <a:r>
              <a:rPr lang="en-GB" dirty="0"/>
              <a:t> </a:t>
            </a:r>
            <a:r>
              <a:rPr lang="en-GB" dirty="0" err="1"/>
              <a:t>fenig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.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diogel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cewch</a:t>
            </a:r>
            <a:r>
              <a:rPr lang="en-GB" dirty="0"/>
              <a:t> </a:t>
            </a:r>
            <a:r>
              <a:rPr lang="en-GB" dirty="0" err="1"/>
              <a:t>ffon</a:t>
            </a:r>
            <a:r>
              <a:rPr lang="en-GB" dirty="0"/>
              <a:t> </a:t>
            </a:r>
            <a:r>
              <a:rPr lang="en-GB" dirty="0" err="1"/>
              <a:t>wreichion</a:t>
            </a:r>
            <a:r>
              <a:rPr lang="en-GB" dirty="0"/>
              <a:t>.
</a:t>
            </a:r>
            <a:r>
              <a:rPr lang="en-GB" dirty="0" err="1"/>
              <a:t>Peidiwch</a:t>
            </a:r>
            <a:r>
              <a:rPr lang="en-GB" dirty="0"/>
              <a:t> </a:t>
            </a:r>
            <a:r>
              <a:rPr lang="en-GB" dirty="0" err="1"/>
              <a:t>byth</a:t>
            </a:r>
            <a:r>
              <a:rPr lang="en-GB" dirty="0"/>
              <a:t> â </a:t>
            </a:r>
            <a:r>
              <a:rPr lang="en-GB" dirty="0" err="1"/>
              <a:t>chyffwrdd</a:t>
            </a:r>
            <a:r>
              <a:rPr lang="en-GB" dirty="0"/>
              <a:t> â </a:t>
            </a:r>
            <a:r>
              <a:rPr lang="en-GB" dirty="0" err="1"/>
              <a:t>ffon</a:t>
            </a:r>
            <a:r>
              <a:rPr lang="en-GB" dirty="0"/>
              <a:t> </a:t>
            </a:r>
            <a:r>
              <a:rPr lang="en-GB" dirty="0" err="1"/>
              <a:t>wreichion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–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BOETH IAWN o </a:t>
            </a:r>
            <a:r>
              <a:rPr lang="en-GB" dirty="0" err="1"/>
              <a:t>hyd</a:t>
            </a:r>
            <a:r>
              <a:rPr lang="en-GB" dirty="0"/>
              <a:t>!
</a:t>
            </a:r>
          </a:p>
          <a:p>
            <a:pPr eaLnBrk="1" hangingPunct="1"/>
            <a:r>
              <a:rPr lang="en-GB" dirty="0" err="1"/>
              <a:t>Arhoswch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 at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oedolion</a:t>
            </a:r>
            <a:r>
              <a:rPr lang="en-GB" dirty="0"/>
              <a:t> </a:t>
            </a:r>
            <a:r>
              <a:rPr lang="en-GB" dirty="0" err="1"/>
              <a:t>rydych</a:t>
            </a:r>
            <a:r>
              <a:rPr lang="en-GB" dirty="0"/>
              <a:t> chi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.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syniad</a:t>
            </a:r>
            <a:r>
              <a:rPr lang="en-GB" dirty="0"/>
              <a:t> da </a:t>
            </a:r>
            <a:r>
              <a:rPr lang="en-GB" dirty="0" err="1"/>
              <a:t>trefnu</a:t>
            </a:r>
            <a:r>
              <a:rPr lang="en-GB" dirty="0"/>
              <a:t> man </a:t>
            </a:r>
            <a:r>
              <a:rPr lang="en-GB" dirty="0" err="1"/>
              <a:t>cyfarfod</a:t>
            </a:r>
            <a:r>
              <a:rPr lang="en-GB" dirty="0"/>
              <a:t> </a:t>
            </a:r>
            <a:r>
              <a:rPr lang="en-GB" dirty="0" err="1"/>
              <a:t>rydych</a:t>
            </a:r>
            <a:r>
              <a:rPr lang="en-GB" dirty="0"/>
              <a:t> chi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 </a:t>
            </a:r>
            <a:r>
              <a:rPr lang="en-GB" dirty="0" err="1"/>
              <a:t>amdano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gyfarfod</a:t>
            </a:r>
            <a:r>
              <a:rPr lang="en-GB" dirty="0"/>
              <a:t> ag </a:t>
            </a: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gwahanu</a:t>
            </a:r>
            <a:r>
              <a:rPr lang="en-GB" dirty="0"/>
              <a:t>. 
</a:t>
            </a:r>
          </a:p>
          <a:p>
            <a:pPr eaLnBrk="1" hangingPunct="1"/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cewch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llosgi</a:t>
            </a:r>
            <a:r>
              <a:rPr lang="en-GB" dirty="0"/>
              <a:t>, </a:t>
            </a:r>
            <a:r>
              <a:rPr lang="en-GB" dirty="0" err="1"/>
              <a:t>mynnwch</a:t>
            </a:r>
            <a:r>
              <a:rPr lang="en-GB" dirty="0"/>
              <a:t> help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 a </a:t>
            </a:r>
            <a:r>
              <a:rPr lang="en-GB" dirty="0" err="1"/>
              <a:t>ffoniwch</a:t>
            </a:r>
            <a:r>
              <a:rPr lang="en-GB" dirty="0"/>
              <a:t> 999. 
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yw'n</a:t>
            </a:r>
            <a:r>
              <a:rPr lang="en-GB" dirty="0"/>
              <a:t> </a:t>
            </a:r>
            <a:r>
              <a:rPr lang="en-GB" dirty="0" err="1"/>
              <a:t>losg</a:t>
            </a:r>
            <a:r>
              <a:rPr lang="en-GB" dirty="0"/>
              <a:t> </a:t>
            </a:r>
            <a:r>
              <a:rPr lang="en-GB" dirty="0" err="1"/>
              <a:t>bach</a:t>
            </a:r>
            <a:r>
              <a:rPr lang="en-GB" dirty="0"/>
              <a:t> – </a:t>
            </a:r>
            <a:r>
              <a:rPr lang="en-GB" dirty="0" err="1"/>
              <a:t>rhowch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effeithir</a:t>
            </a:r>
            <a:r>
              <a:rPr lang="en-GB" dirty="0"/>
              <a:t> </a:t>
            </a:r>
            <a:r>
              <a:rPr lang="en-GB" dirty="0" err="1"/>
              <a:t>arni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dŵr</a:t>
            </a:r>
            <a:r>
              <a:rPr lang="en-GB" dirty="0"/>
              <a:t> </a:t>
            </a:r>
            <a:r>
              <a:rPr lang="en-GB" dirty="0" err="1"/>
              <a:t>oer</a:t>
            </a:r>
            <a:r>
              <a:rPr lang="en-GB" dirty="0"/>
              <a:t> neu o dan dap o </a:t>
            </a:r>
            <a:r>
              <a:rPr lang="en-GB" dirty="0" err="1"/>
              <a:t>ddŵr</a:t>
            </a:r>
            <a:r>
              <a:rPr lang="en-GB" dirty="0"/>
              <a:t> </a:t>
            </a:r>
            <a:r>
              <a:rPr lang="en-GB" dirty="0" err="1"/>
              <a:t>rhedeg</a:t>
            </a:r>
            <a:r>
              <a:rPr lang="en-GB" dirty="0"/>
              <a:t> </a:t>
            </a:r>
            <a:r>
              <a:rPr lang="en-GB" dirty="0" err="1"/>
              <a:t>oer</a:t>
            </a:r>
            <a:r>
              <a:rPr lang="en-GB" dirty="0"/>
              <a:t> am 5–10 </a:t>
            </a:r>
            <a:r>
              <a:rPr lang="en-GB" dirty="0" err="1"/>
              <a:t>munud</a:t>
            </a:r>
            <a:r>
              <a:rPr lang="en-GB" dirty="0"/>
              <a:t>.
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70926B-64DC-B247-B99F-CB5F293C6584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/>
              <a:t>Oeddech</a:t>
            </a:r>
            <a:r>
              <a:rPr lang="en-GB" dirty="0"/>
              <a:t>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?
Mae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anwes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ofni</a:t>
            </a:r>
            <a:r>
              <a:rPr lang="en-GB" dirty="0"/>
              <a:t> </a:t>
            </a:r>
            <a:r>
              <a:rPr lang="en-GB" dirty="0" err="1"/>
              <a:t>sŵn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.
</a:t>
            </a:r>
            <a:r>
              <a:rPr lang="en-GB" dirty="0" err="1"/>
              <a:t>Gwnewch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bod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anwes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</a:t>
            </a:r>
            <a:r>
              <a:rPr lang="en-GB" dirty="0" err="1"/>
              <a:t>gartref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man </a:t>
            </a:r>
            <a:r>
              <a:rPr lang="en-GB" dirty="0" err="1"/>
              <a:t>tawel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.  
Gallant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dychryn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sŵn</a:t>
            </a:r>
            <a:r>
              <a:rPr lang="en-GB" dirty="0"/>
              <a:t> a </a:t>
            </a:r>
            <a:r>
              <a:rPr lang="en-GB" dirty="0" err="1"/>
              <a:t>gallent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hanafu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goelcerthi</a:t>
            </a:r>
            <a:r>
              <a:rPr lang="en-GB" dirty="0"/>
              <a:t> a </a:t>
            </a:r>
            <a:r>
              <a:rPr lang="en-GB" dirty="0" err="1"/>
              <a:t>thân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. 
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0196-57B4-3040-8637-FD163253D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479B-B7A5-0A48-849C-A54741D81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58CE-EDE6-E640-AD53-8888D8BA1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9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4F68-3ABD-B94B-A56F-64ABF23CD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8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3577-434F-0C41-A6DE-D2D56E915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440A-46C4-5E41-931F-E2B110AB3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4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B9AEC-C437-B04D-9697-B21C6B3797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5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0C52-61EC-104D-A702-987116667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0C62-CDD2-264D-97E4-A391F5F42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0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DC6F-2EBB-A842-94A7-06843B3573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6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60AA1-9ABB-F34C-B1F8-40C6A6981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0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DC1FB09B-828E-7F42-809B-5B5BDFF51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hl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3" name="fl" descr=" 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98A4A7-59BA-444D-8E2D-D8E71A64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82C6F72-C43B-450A-93B9-1CA09BB78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6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7451725" y="2781300"/>
            <a:ext cx="4587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65340AE-C1A6-4BD6-B9F9-7475D4609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D793F8-4763-4794-9305-FF26F0A732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9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A217F58-F8AF-4175-AF52-F68BB7A0A4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4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B5D69-F908-456C-BD71-43FA8830C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A44240-08CB-44B9-ACCE-CE410D25A4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ABCECF8-B21A-4283-B9F0-64BAE1D1ED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6E810AD-F85F-4DA5-968F-EA1D15637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DB949-E6AB-43FB-8FAB-D3DFE011D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95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839</Words>
  <Application>Microsoft Office PowerPoint</Application>
  <PresentationFormat>On-screen Show (4:3)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Microsoft Sans Serif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Swpuser</dc:creator>
  <cp:lastModifiedBy>MANNON WILLIAMS (LPS SCHOOL LIAISON CO-ORDINATOR)</cp:lastModifiedBy>
  <cp:revision>64</cp:revision>
  <dcterms:created xsi:type="dcterms:W3CDTF">2012-09-23T16:37:57Z</dcterms:created>
  <dcterms:modified xsi:type="dcterms:W3CDTF">2021-10-18T08:41:03Z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c3f08aa2-dcf7-42da-961c-3737b84df7de</vt:lpwstr>
  </property>
  <property fmtid="{D5CDD505-2E9C-101B-9397-08002B2CF9AE}" pid="3" name="Visibility">
    <vt:lpwstr>NOT VISIBLE</vt:lpwstr>
  </property>
  <property fmtid="{D5CDD505-2E9C-101B-9397-08002B2CF9AE}" pid="4" name="MSIP_Label_1677b0f2-b1ce-46d1-8668-d6acde8963a7_Enabled">
    <vt:lpwstr>true</vt:lpwstr>
  </property>
  <property fmtid="{D5CDD505-2E9C-101B-9397-08002B2CF9AE}" pid="5" name="MSIP_Label_1677b0f2-b1ce-46d1-8668-d6acde8963a7_SetDate">
    <vt:lpwstr>2021-10-04T08:35:45Z</vt:lpwstr>
  </property>
  <property fmtid="{D5CDD505-2E9C-101B-9397-08002B2CF9AE}" pid="6" name="MSIP_Label_1677b0f2-b1ce-46d1-8668-d6acde8963a7_Method">
    <vt:lpwstr>Standard</vt:lpwstr>
  </property>
  <property fmtid="{D5CDD505-2E9C-101B-9397-08002B2CF9AE}" pid="7" name="MSIP_Label_1677b0f2-b1ce-46d1-8668-d6acde8963a7_Name">
    <vt:lpwstr>OFFICIAL</vt:lpwstr>
  </property>
  <property fmtid="{D5CDD505-2E9C-101B-9397-08002B2CF9AE}" pid="8" name="MSIP_Label_1677b0f2-b1ce-46d1-8668-d6acde8963a7_SiteId">
    <vt:lpwstr>4e86b176-a10e-43bd-8d27-927f44d0e665</vt:lpwstr>
  </property>
  <property fmtid="{D5CDD505-2E9C-101B-9397-08002B2CF9AE}" pid="9" name="MSIP_Label_1677b0f2-b1ce-46d1-8668-d6acde8963a7_ActionId">
    <vt:lpwstr>7bcbb21b-f3a4-47b2-902d-9e142bae4095</vt:lpwstr>
  </property>
  <property fmtid="{D5CDD505-2E9C-101B-9397-08002B2CF9AE}" pid="10" name="MSIP_Label_1677b0f2-b1ce-46d1-8668-d6acde8963a7_ContentBits">
    <vt:lpwstr>0</vt:lpwstr>
  </property>
  <property fmtid="{D5CDD505-2E9C-101B-9397-08002B2CF9AE}" pid="11" name="Classification">
    <vt:lpwstr>OFFICIAL</vt:lpwstr>
  </property>
</Properties>
</file>