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7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86386" autoAdjust="0"/>
  </p:normalViewPr>
  <p:slideViewPr>
    <p:cSldViewPr snapToGrid="0" snapToObjects="1">
      <p:cViewPr varScale="1">
        <p:scale>
          <a:sx n="127" d="100"/>
          <a:sy n="127" d="100"/>
        </p:scale>
        <p:origin x="2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1/26/24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26/01/2024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26/01/2024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2024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2024</a:t>
            </a:r>
          </a:p>
        </p:txBody>
      </p:sp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hmd.org.uk/wp-content/uploads/2023/11/HMD-2024-Theme-Vision_WELSH_v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3D761-9330-0174-9BB5-0012CA48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3" y="685510"/>
            <a:ext cx="3429514" cy="235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CEC1E-C9C2-5951-7540-438A5E30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7" y="3429001"/>
            <a:ext cx="3429514" cy="241594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9D842D5-4C11-3F69-AC30-7DDE2303CE8B}"/>
              </a:ext>
            </a:extLst>
          </p:cNvPr>
          <p:cNvSpPr txBox="1">
            <a:spLocks/>
          </p:cNvSpPr>
          <p:nvPr/>
        </p:nvSpPr>
        <p:spPr>
          <a:xfrm>
            <a:off x="4901054" y="430435"/>
            <a:ext cx="3958230" cy="7407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y-GB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Diwrnod Cofio'r Holocost </a:t>
            </a:r>
          </a:p>
          <a:p>
            <a:pPr marL="0" indent="0">
              <a:buNone/>
            </a:pPr>
            <a:r>
              <a:rPr lang="cy-GB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     Ionawr 27ain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B299A-438B-7E17-7F32-54CBE8A6B73E}"/>
              </a:ext>
            </a:extLst>
          </p:cNvPr>
          <p:cNvSpPr txBox="1"/>
          <p:nvPr/>
        </p:nvSpPr>
        <p:spPr>
          <a:xfrm>
            <a:off x="4166839" y="1176410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1800" dirty="0"/>
              <a:t>Rydym yn hyrwyddo ac yn cefnogi Diwrnod Cofio'r Holocost ar 27 Ionawr i gofio'r chwe miliwn o Iddewon a lofruddiwyd yn ystod yr </a:t>
            </a:r>
            <a:r>
              <a:rPr lang="cy-GB" sz="1800" u="sng" dirty="0"/>
              <a:t>Holocost,</a:t>
            </a:r>
            <a:r>
              <a:rPr lang="cy-GB" sz="1800" dirty="0"/>
              <a:t> ynghyd â'r miliynau o bobl eraill a laddwyd o dan </a:t>
            </a:r>
            <a:r>
              <a:rPr lang="cy-GB" sz="1800" u="sng" dirty="0"/>
              <a:t>erledigaeth </a:t>
            </a:r>
            <a:r>
              <a:rPr lang="cy-GB" sz="1800" dirty="0"/>
              <a:t>Naziaidd  gan  grwpiau eraill, neu mewn hil-laddiadau a ddilynodd yn </a:t>
            </a:r>
            <a:r>
              <a:rPr lang="cy-GB" sz="1800" u="sng" dirty="0"/>
              <a:t>Cambodia, Rwanda, Bosnia a Darfur</a:t>
            </a:r>
            <a:r>
              <a:rPr lang="cy-GB" sz="1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1800" dirty="0"/>
              <a:t>Eleni y thema yw </a:t>
            </a:r>
            <a:r>
              <a:rPr lang="cy-GB" sz="1800" b="1" dirty="0"/>
              <a:t>Bregusrwydd Rhyddid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1800" dirty="0"/>
              <a:t>Os ydym i gyd yn gweithio gyda'n gilydd i atal gwahaniaethu a rhagfarn, yna gobeithiwn y bydd pob hil-laddiad yn dod </a:t>
            </a:r>
            <a:r>
              <a:rPr lang="cy-GB" dirty="0"/>
              <a:t>i</a:t>
            </a:r>
            <a:r>
              <a:rPr lang="cy-GB" sz="1800" dirty="0"/>
              <a:t> ben.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ADF32-8060-8776-0E8A-EB474CAF7673}"/>
              </a:ext>
            </a:extLst>
          </p:cNvPr>
          <p:cNvSpPr txBox="1"/>
          <p:nvPr/>
        </p:nvSpPr>
        <p:spPr>
          <a:xfrm>
            <a:off x="4594169" y="58449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>
                <a:hlinkClick r:id="rId4"/>
              </a:rPr>
              <a:t>HMD-2024-Theme-Vision_WELSH_v1.pdf</a:t>
            </a:r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396213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PSP-PowerPoint-2023-09-Secondary" id="{FE1186AB-2615-4840-BD97-166E829F4EE9}" vid="{512C2322-D9E9-DE40-B3C3-3DC9D6D84F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1" ma:contentTypeDescription="Create a new document." ma:contentTypeScope="" ma:versionID="602ba5a7129c3cb4b3f296291c781da4">
  <xsd:schema xmlns:xsd="http://www.w3.org/2001/XMLSchema" xmlns:xs="http://www.w3.org/2001/XMLSchema" xmlns:p="http://schemas.microsoft.com/office/2006/metadata/properties" xmlns:ns3="ab26a668-8116-42e5-b73c-025f9cb39ddf" targetNamespace="http://schemas.microsoft.com/office/2006/metadata/properties" ma:root="true" ma:fieldsID="db2a4da22e745ea16b97bbf51f16a8c1" ns3:_="">
    <xsd:import namespace="ab26a668-8116-42e5-b73c-025f9cb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CA2EE9-AF9F-42A9-BE93-B85D5F8030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F7B6A6-B9A0-4071-BEA0-91A299F7A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WPSP-PowerPoint-2023-09-Secondary</Template>
  <TotalTime>25</TotalTime>
  <Words>100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PowerPoint-2015-Safety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</dc:title>
  <dc:creator>McCready,Faith swp55221</dc:creator>
  <cp:lastModifiedBy>Andy Holland</cp:lastModifiedBy>
  <cp:revision>6</cp:revision>
  <cp:lastPrinted>2021-11-08T14:24:17Z</cp:lastPrinted>
  <dcterms:created xsi:type="dcterms:W3CDTF">2024-01-23T19:18:28Z</dcterms:created>
  <dcterms:modified xsi:type="dcterms:W3CDTF">2024-01-26T09:13:59Z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</Properties>
</file>