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sldIdLst>
    <p:sldId id="270" r:id="rId2"/>
    <p:sldId id="256" r:id="rId3"/>
    <p:sldId id="269" r:id="rId4"/>
    <p:sldId id="264" r:id="rId5"/>
    <p:sldId id="266" r:id="rId6"/>
    <p:sldId id="265" r:id="rId7"/>
    <p:sldId id="268" r:id="rId8"/>
    <p:sldId id="267" r:id="rId9"/>
    <p:sldId id="261" r:id="rId10"/>
    <p:sldId id="262" r:id="rId11"/>
    <p:sldId id="263" r:id="rId12"/>
  </p:sldIdLst>
  <p:sldSz cx="9144000" cy="6858000" type="screen4x3"/>
  <p:notesSz cx="9144000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08" autoAdjust="0"/>
    <p:restoredTop sz="94660"/>
  </p:normalViewPr>
  <p:slideViewPr>
    <p:cSldViewPr>
      <p:cViewPr varScale="1">
        <p:scale>
          <a:sx n="127" d="100"/>
          <a:sy n="127" d="100"/>
        </p:scale>
        <p:origin x="9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BC6127-5BB2-C143-A5C0-2DC0E7E8F7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71CBF-F4DC-0149-888D-B9FD14A4C5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7D5312E-7B0B-954D-A271-83423C2D9B0B}" type="datetimeFigureOut">
              <a:rPr lang="en-US"/>
              <a:pPr>
                <a:defRPr/>
              </a:pPr>
              <a:t>3/2/22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7053EDB-AE38-9040-A9BA-68890FD5AE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81B9F7-25AA-F94B-8A60-9D4721161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19B1-B316-574E-A57B-43CF1DE8C3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DF226-72EE-0E44-9DE0-BB7B372A9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F4596C-E8FC-474A-91E8-CFF1592976E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C7C592F-BADF-8E4B-86BF-BDDAC805EA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8560EF7C-8E26-A947-AEB9-20AC171711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8086B40-ECA0-4340-BECC-3CD9DE2B2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0C69FB-0D78-1E40-A8DB-A5D9320888DB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276D747-1812-2F4B-ADD6-CB9A72766F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971CBB5-70B7-EA4E-94E4-F8971A6DA6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3456179-5D2B-5842-B66A-0787436F6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B67280-7007-EC4A-B117-BB501853D88C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E7F495B-3135-024C-AD36-87C290B0D6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86B854E-9F85-2145-B46C-F96A12C025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A5A40E48-009A-6846-A7C1-B0F8D6B04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3A28C4-E8E0-0841-A21A-D4078780CE9B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608E098-9745-A646-8FC6-4077F58029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186DAFB-977C-9448-B329-42F4C26B2E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E7361B7-AD20-4145-AB24-BA15125E3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9FD72E-4CE1-5545-A918-420DDC3A98CD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F46C904-2F12-504D-913F-AD4B87120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815F26B-589D-DD4A-A62C-CA8DA8A8E2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552BF3E-2D2A-FA4F-BA45-ABAF0D616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0A399F-68EA-9642-8D81-DD2840071C6B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CF6F710-3A15-A44B-9029-67101364AA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BE30DB5-7EBB-904E-ACB2-B5260925E7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5D54D8C-9C35-DB49-BB34-820DE3406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6E8DD1-F23D-644A-B6FB-7725909D2016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6877E82-D341-4C41-A215-F0664A8D55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5BDC2807-A357-6249-A77A-BCBD5A8520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965DB28-C3D0-5545-96D7-336506A6D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D9F480-D9BA-3741-80D7-EA242BB48118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28BC4D45-60BB-C74A-9B9B-CE21F681C8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6A71357-8398-5E42-8BA6-F8911828E4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6C200C8-4F38-A64B-BA3C-04FC047AC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EC4250-2980-5F45-9A3B-B92B7DB396B5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49F9205-D268-D94F-BFFE-170A6CED11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E012125-3059-6D4B-98A2-7B16E901F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50827A6-C71A-0143-8D8D-C630F9399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DBACEA-7CA9-5C4D-835E-A8143E53D62A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E9DE1553-176C-824E-9FE6-5500C32BAB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C77BB0F-0522-E844-8EB2-409960C011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4C6A5B6-9F54-144A-9D41-37E6320C9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0CBF3F-B04E-7346-ACE8-2A673F3F8A4A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C19A7FB-4539-4E4C-B21A-91E2F17F30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2D6A25F-FD8A-5745-A88C-D03AF88E61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DA610F64-C151-4F4B-8374-4D818635D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DB8AC5-FB73-F544-A42D-515FC5B2373C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A634C3-ABFC-8A4A-9DF4-6B9AB483D7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376043-532A-6D4A-BF4F-4C208D997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F3E240-CBE0-5E4A-BDD2-7C8980396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6179D-C7C0-9A4A-8B02-D3D84623F8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934803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0132C2-5F9B-DC43-96D9-7227767AA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3FE5E5-2067-FE46-BA00-B824F08E74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19D10F-4DED-7746-A3E4-11BF570CA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1A078-B8EB-A743-A9F5-35C4CFD357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50462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626BC9-405D-024A-8706-15D93B58E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B40196-C566-4041-B9F9-6E7D2D4FB0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AC368-81E6-8B40-884D-32D9FF8093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98021-4912-2340-9BCD-33364C6E7E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800824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2E75F-8D00-8043-A09E-E5B826553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D8DDB-A42E-4D4D-9298-A5B7035BA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342-A282-5E4C-A93A-7F5F081938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03CF2-66C9-E644-AD91-6D089B8CD6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2424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3FB4F3-7351-F946-A27E-82C9AF5E2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B1CE41-F246-7748-A6B5-4CBFD9841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F0E761-56CD-8048-A691-DCC63E4A68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BDA19-5E29-1A40-8461-9A9E1BA949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24942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B2C3C3-740D-0B49-95F1-B061210CC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F70AD7-CD9C-9548-AD56-6ABCF7BBF5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04F81-5A6D-DB4C-9C61-6BD9B8A3B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3B019-4922-724E-9A64-83F336EDB0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207427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B758F5-79C0-DE46-8F8A-62A8A5595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17DC70-EA02-BF46-8DD5-3C43A7DEE1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F2710D-DCE2-3549-BB91-70415B5ED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BCA4C-FE43-214C-9561-48ED7B3E4E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925067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C0F83F-589D-E04B-9BAE-2ED661EBA0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BBFD60-899E-8249-8D59-88FE4629B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BF802F-4905-9B45-BBA0-36205EAF4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0C2B8-3A3F-9D40-BFF3-1311726DC9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44288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784B63-8C60-3044-953D-189F1C481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1B9CF6-D719-4D48-B586-F84629DCE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06319B-C457-B649-A751-0CEDD79BB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53AF1-DEE7-574E-857A-CA49EE8A74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75532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E1BF1-D640-414A-9505-0E1B762AA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EA9B5C-EE98-1F44-A7EF-48E4106C5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F8B40-D79C-D544-95F6-EBFEB9301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2C236-48E2-CB48-8F37-A9A325FDA0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304210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4DEB1A-2E7A-4D46-B754-6EA4411BC5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E9F0AC-815E-A74E-A367-94FC7F60A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A288ED-22B6-1B4D-BC7B-D4EEBDC8F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150E2-A4F3-B148-9601-147731EF25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443475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afety_land_A4">
            <a:extLst>
              <a:ext uri="{FF2B5EF4-FFF2-40B4-BE49-F238E27FC236}">
                <a16:creationId xmlns:a16="http://schemas.microsoft.com/office/drawing/2014/main" id="{C9D3E39C-AFD5-A343-B7D8-357DE54981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05314CE0-00B0-BC4B-A1F1-698F3E0D6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07A3B8A-F8A7-B941-A89D-C425B0846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67D94C0-285A-C54D-A1D0-51F0B31D38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7791A1-9FDD-8840-8DE6-C9D6D0E206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D06BB8-CAB5-F74B-901B-1777AA39AA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35A2D6-4A82-4F44-A452-928CA6E9908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25CBF2C6-9CE0-EE4A-BEAC-A1A17ABC93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People who help us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7E4F09B8-0824-A247-B178-F7C94BDE8E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93863" y="3789363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sz="2400">
                <a:latin typeface="Comic Sans MS" panose="030F0902030302020204" pitchFamily="66" charset="0"/>
              </a:rPr>
              <a:t>Activity 2b</a:t>
            </a:r>
          </a:p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Home location cards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ack-garden-summer02jpg">
            <a:extLst>
              <a:ext uri="{FF2B5EF4-FFF2-40B4-BE49-F238E27FC236}">
                <a16:creationId xmlns:a16="http://schemas.microsoft.com/office/drawing/2014/main" id="{9B37ED2E-FC96-4C47-A026-FDB3AB2E07F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6837362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8683F611-6A5D-7C47-8620-A68AC033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6250"/>
            <a:ext cx="401002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F8098CA-9C1A-E94F-8FB7-B8C8A64371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6165850"/>
            <a:ext cx="3240088" cy="485775"/>
          </a:xfrm>
        </p:spPr>
        <p:txBody>
          <a:bodyPr/>
          <a:lstStyle/>
          <a:p>
            <a:pPr algn="l" eaLnBrk="1" hangingPunct="1"/>
            <a:r>
              <a:rPr lang="en-GB" altLang="en-US" sz="1200">
                <a:solidFill>
                  <a:srgbClr val="FF0000"/>
                </a:solidFill>
              </a:rPr>
              <a:t>Activity 2</a:t>
            </a:r>
            <a:br>
              <a:rPr lang="en-GB" altLang="en-US" sz="2000">
                <a:solidFill>
                  <a:srgbClr val="FF0000"/>
                </a:solidFill>
              </a:rPr>
            </a:br>
            <a:r>
              <a:rPr lang="en-GB" altLang="en-US" sz="2000">
                <a:solidFill>
                  <a:srgbClr val="FF0000"/>
                </a:solidFill>
              </a:rPr>
              <a:t>Home Location Cards</a:t>
            </a:r>
          </a:p>
        </p:txBody>
      </p:sp>
      <p:pic>
        <p:nvPicPr>
          <p:cNvPr id="3078" name="Picture 7" descr="back-garden-summer02jpg">
            <a:extLst>
              <a:ext uri="{FF2B5EF4-FFF2-40B4-BE49-F238E27FC236}">
                <a16:creationId xmlns:a16="http://schemas.microsoft.com/office/drawing/2014/main" id="{AE420282-7319-BA48-A00D-63A49340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81525"/>
            <a:ext cx="20875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study2">
            <a:extLst>
              <a:ext uri="{FF2B5EF4-FFF2-40B4-BE49-F238E27FC236}">
                <a16:creationId xmlns:a16="http://schemas.microsoft.com/office/drawing/2014/main" id="{8F71A59A-11F0-6847-ABE9-BDE1FF9F3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068638"/>
            <a:ext cx="1738313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Garage">
            <a:extLst>
              <a:ext uri="{FF2B5EF4-FFF2-40B4-BE49-F238E27FC236}">
                <a16:creationId xmlns:a16="http://schemas.microsoft.com/office/drawing/2014/main" id="{EC2708AF-B153-EB46-B797-45DD6A06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81525"/>
            <a:ext cx="24479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4C07F877-E5E9-3E46-8F21-9BA0C6E1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92150"/>
            <a:ext cx="3095625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>
            <a:extLst>
              <a:ext uri="{FF2B5EF4-FFF2-40B4-BE49-F238E27FC236}">
                <a16:creationId xmlns:a16="http://schemas.microsoft.com/office/drawing/2014/main" id="{A5E3D4F5-5F96-CF4F-BF27-1A9112DC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186372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B502FC4E-CD5F-2A4B-9482-8260C222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92150"/>
            <a:ext cx="1357312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>
            <a:extLst>
              <a:ext uri="{FF2B5EF4-FFF2-40B4-BE49-F238E27FC236}">
                <a16:creationId xmlns:a16="http://schemas.microsoft.com/office/drawing/2014/main" id="{A3573FB0-A875-C24A-B464-ED8B1307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3311525" cy="21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78B4D1BA-BD39-5840-A3A9-929402810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852738"/>
            <a:ext cx="1096963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>
            <a:extLst>
              <a:ext uri="{FF2B5EF4-FFF2-40B4-BE49-F238E27FC236}">
                <a16:creationId xmlns:a16="http://schemas.microsoft.com/office/drawing/2014/main" id="{EB42F60F-2183-124C-B812-23A3AC90F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52738"/>
            <a:ext cx="109855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>
            <a:extLst>
              <a:ext uri="{FF2B5EF4-FFF2-40B4-BE49-F238E27FC236}">
                <a16:creationId xmlns:a16="http://schemas.microsoft.com/office/drawing/2014/main" id="{681DBE59-3088-A949-8693-27E35579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6697662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AD39800A-9A15-F34C-8988-7C9DF6335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765175"/>
            <a:ext cx="3744912" cy="56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36DF518E-E544-6B4F-8D40-BED84608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92150"/>
            <a:ext cx="3744912" cy="56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CC46CB99-556B-C246-AC74-68F6457F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6480175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arage">
            <a:extLst>
              <a:ext uri="{FF2B5EF4-FFF2-40B4-BE49-F238E27FC236}">
                <a16:creationId xmlns:a16="http://schemas.microsoft.com/office/drawing/2014/main" id="{C7B8E9F2-D22A-3F40-B2A9-29A72E5F6E1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28775"/>
            <a:ext cx="40592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study2">
            <a:extLst>
              <a:ext uri="{FF2B5EF4-FFF2-40B4-BE49-F238E27FC236}">
                <a16:creationId xmlns:a16="http://schemas.microsoft.com/office/drawing/2014/main" id="{075D9FBB-FE2C-974A-B004-EF4E72A73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4813"/>
            <a:ext cx="4475163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>
            <a:extLst>
              <a:ext uri="{FF2B5EF4-FFF2-40B4-BE49-F238E27FC236}">
                <a16:creationId xmlns:a16="http://schemas.microsoft.com/office/drawing/2014/main" id="{F7B192EE-0B45-FB47-A314-F8915664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476250"/>
            <a:ext cx="3916362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99FF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AFFC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A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26</Words>
  <Application>Microsoft Macintosh PowerPoint</Application>
  <PresentationFormat>On-screen Show (4:3)</PresentationFormat>
  <Paragraphs>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Default Design</vt:lpstr>
      <vt:lpstr>People who help us</vt:lpstr>
      <vt:lpstr>Activity 2 Home Location 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2 Home Location Images</dc:title>
  <dc:creator>northwalespolice</dc:creator>
  <cp:lastModifiedBy>Andy Holland</cp:lastModifiedBy>
  <cp:revision>19</cp:revision>
  <dcterms:created xsi:type="dcterms:W3CDTF">2008-09-04T09:24:45Z</dcterms:created>
  <dcterms:modified xsi:type="dcterms:W3CDTF">2022-03-02T23:44:09Z</dcterms:modified>
</cp:coreProperties>
</file>