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4" autoAdjust="0"/>
    <p:restoredTop sz="94674"/>
  </p:normalViewPr>
  <p:slideViewPr>
    <p:cSldViewPr>
      <p:cViewPr varScale="1">
        <p:scale>
          <a:sx n="89" d="100"/>
          <a:sy n="89" d="100"/>
        </p:scale>
        <p:origin x="3584" y="18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CBB8131-8DE9-794E-BFA0-28CC231910E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B50207A-E264-734D-A208-116F3A53091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B00A60E6-EB8D-BD43-BF5A-091D7A11BAC3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6C3F41DC-0B28-7046-A6CA-80F6F02C832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4667FC6-A78F-D34F-B6CB-563C7C54AA2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C06F027-ED39-5944-9846-95E1BBC4DC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543139-FFE5-644D-B188-307E95F7289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FAA80E3-73B5-7446-8B86-6AF9006CD6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D94558-FE5F-D744-B98A-343FB78A6C3B}" type="slidenum">
              <a:rPr lang="en-GB" altLang="en-US"/>
              <a:pPr eaLnBrk="1" hangingPunct="1"/>
              <a:t>1</a:t>
            </a:fld>
            <a:endParaRPr lang="en-GB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91D32D0-3830-D24F-ACCF-608B51EB62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069AD78-2359-CC4A-84D4-78CB14FDAA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108E77F3-02A4-9747-A864-D25C49C33D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7B06DD-8ADC-FF4E-B177-DDDB38043A05}" type="slidenum">
              <a:rPr lang="en-GB" altLang="en-US"/>
              <a:pPr eaLnBrk="1" hangingPunct="1"/>
              <a:t>2</a:t>
            </a:fld>
            <a:endParaRPr lang="en-GB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8F689E3F-23BC-E34D-9589-D95E26F7C81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CF8AFFED-B613-2544-8FA0-E84063E230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5DEC9A45-72AB-9846-A0C1-0894547A2E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D950CD6-D06C-024C-B54A-39DEA7AB1433}" type="slidenum">
              <a:rPr lang="en-GB" altLang="en-US"/>
              <a:pPr eaLnBrk="1" hangingPunct="1"/>
              <a:t>3</a:t>
            </a:fld>
            <a:endParaRPr lang="en-GB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D931DE2E-0C1D-354A-A79F-F35DE515BDB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054D463-8826-224D-BB5D-2B58835A19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CF92658-B5C8-5848-9908-A47A1D1EC1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8F07A79-7E65-E94A-B7D0-0523C76CA7D5}" type="slidenum">
              <a:rPr lang="en-GB" altLang="en-US"/>
              <a:pPr eaLnBrk="1" hangingPunct="1"/>
              <a:t>4</a:t>
            </a:fld>
            <a:endParaRPr lang="en-GB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504287F9-71BA-F845-88D8-DAD1EAC9BDE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C119C7B-FDB0-474D-B480-762DA23AC8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3BCFA7-E48C-A344-BE10-F512B7EDB4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AF0F9BD-11C9-D441-9095-7BF9EC5E2C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EC66F7-166F-9946-A8FD-DB4FDF07AE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4BCA3-DEB5-3042-B039-233819232D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028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D3740C-DAB5-AE4F-96D4-B42AED21BB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7D1C8C9-25FA-DF41-9555-FA54BFB2C6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23107E-1179-A145-9AF5-A5F26DD081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FCF09-146F-A44D-975F-425415C6B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318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EF1F8C3-6AB4-9549-B710-404004EEE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390667-05E0-934B-A23C-FADD7C2BD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EBCA25-F35E-1443-90EA-66E13390CE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4BCE6-6B02-C943-93C7-C3EBA56DC7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958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23B7E3B-E019-6947-9AFB-18671C4673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7AC688-DD7A-B64C-A26D-DF8BEB6D7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2DD7E2-7955-AC45-BBAC-60334A8B7F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B6EB64-2759-BD4D-9674-31F1120916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BC1CA2-2BC1-0844-A441-FCD7B50252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3AF80B-1BEF-9849-A388-041EE7703F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D32988D-EC62-1C45-9F06-EAAEC947A1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4984D7-36A0-C945-BC1E-BCD4DB4309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040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0434C8-759C-5E48-A706-DEC76775E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0F05748-C666-924E-A9A5-30C8A0A8C6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026612-E5A4-3F40-A729-E651DC47FC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71387-C70F-3340-A120-CB3E95618E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6163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68508C-3529-EE43-B957-7E575D78B3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4728FCC-F826-0640-84DF-82CC297ABB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D94D788-99A4-B24C-B6C5-7D9AC95811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206340-09B6-B94C-93E3-C99FE5CC7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806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A63128-5AD7-4140-B4C9-3CFA41406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3FCA93-8BC6-2747-B467-319A4B4DC2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43536A2-E425-F24D-9C08-B54F80613A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11C01F-9A15-3B46-BC1D-838C41EA52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95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9A8FCB7-E322-2E42-928A-2F5F3A589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D7643F1-1BC1-2A4D-87A1-5E8BA46A2F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866A978-52E9-2347-A85F-926662DC8C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0C2035-D3B3-9645-B626-483029013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55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49108A-5289-144C-AF8B-9F6B18AB0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EDE504-4634-1D42-8541-5D7819F6CE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DD5324-B00F-8443-84E0-AC6D10A496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52682-C3AF-0446-9864-37116E55F9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101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5C4966E-447A-954C-86C1-587ABD6069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CDB813E-B3A6-B442-8EEA-DB172E7FF3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CC0C4D-4BA7-E240-A732-2C9BE7334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DF2203-0D88-BF48-A774-8C35E66138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9301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811DB72-E5A1-6641-83DA-B3552BFD1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9E113B2-58D1-CA4B-B461-8CF92732DC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92D5D39-C3FA-7842-B998-83514E6A55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E7867CE-F5B8-E642-9B6F-23DC316296A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FD9E54D-0115-0444-A0B1-D893203CFAA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DEFF37-4B8A-7C40-AF97-DD80DBEC11E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safety_portrait_A4">
            <a:extLst>
              <a:ext uri="{FF2B5EF4-FFF2-40B4-BE49-F238E27FC236}">
                <a16:creationId xmlns:a16="http://schemas.microsoft.com/office/drawing/2014/main" id="{03B9C690-B8FF-5A40-A27C-6044EB97D5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0606A520-41C7-BF40-8604-08D5DCE6AD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52513" y="5867400"/>
            <a:ext cx="4800600" cy="2336800"/>
          </a:xfrm>
        </p:spPr>
        <p:txBody>
          <a:bodyPr/>
          <a:lstStyle/>
          <a:p>
            <a:pPr eaLnBrk="1" hangingPunct="1"/>
            <a:r>
              <a:rPr lang="en-GB" altLang="en-US" sz="7200">
                <a:solidFill>
                  <a:srgbClr val="FF0000"/>
                </a:solidFill>
                <a:latin typeface="Comic Sans MS" panose="030F0902030302020204" pitchFamily="66" charset="0"/>
              </a:rPr>
              <a:t>cartref</a:t>
            </a:r>
          </a:p>
        </p:txBody>
      </p:sp>
      <p:pic>
        <p:nvPicPr>
          <p:cNvPr id="2051" name="Picture 4" descr="house_clipart_91">
            <a:extLst>
              <a:ext uri="{FF2B5EF4-FFF2-40B4-BE49-F238E27FC236}">
                <a16:creationId xmlns:a16="http://schemas.microsoft.com/office/drawing/2014/main" id="{F6EA045F-791F-3A41-AD6D-84BDABAB7D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827088"/>
            <a:ext cx="5689600" cy="4899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5">
            <a:extLst>
              <a:ext uri="{FF2B5EF4-FFF2-40B4-BE49-F238E27FC236}">
                <a16:creationId xmlns:a16="http://schemas.microsoft.com/office/drawing/2014/main" id="{D6529858-3113-324D-94CB-09AA8D0A9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313" y="8915400"/>
            <a:ext cx="3917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800" b="1">
                <a:latin typeface="Comic Sans MS" panose="030F0902030302020204" pitchFamily="66" charset="0"/>
              </a:rPr>
              <a:t>© Copyright of Gwent Police © Hawlfraint Heddlu Gwent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school_house">
            <a:extLst>
              <a:ext uri="{FF2B5EF4-FFF2-40B4-BE49-F238E27FC236}">
                <a16:creationId xmlns:a16="http://schemas.microsoft.com/office/drawing/2014/main" id="{CEF28DFC-2C24-1840-8888-00980288FE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13" y="539750"/>
            <a:ext cx="5589587" cy="558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5">
            <a:extLst>
              <a:ext uri="{FF2B5EF4-FFF2-40B4-BE49-F238E27FC236}">
                <a16:creationId xmlns:a16="http://schemas.microsoft.com/office/drawing/2014/main" id="{D238756B-A2F2-FF4E-9D12-9FF1370D3FE5}"/>
              </a:ext>
            </a:extLst>
          </p:cNvPr>
          <p:cNvSpPr>
            <a:spLocks noChangeArrowheads="1"/>
          </p:cNvSpPr>
          <p:nvPr>
            <p:ph type="subTitle" idx="1"/>
          </p:nvPr>
        </p:nvSpPr>
        <p:spPr>
          <a:xfrm>
            <a:off x="981075" y="6156325"/>
            <a:ext cx="4800600" cy="1008063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GB" altLang="en-US" sz="7200" b="1">
                <a:solidFill>
                  <a:srgbClr val="FF0000"/>
                </a:solidFill>
                <a:latin typeface="Comic Sans MS" panose="030F0902030302020204" pitchFamily="66" charset="0"/>
              </a:rPr>
              <a:t>ysgol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E8D3A4FB-33C9-7348-BE0D-28CC90C9F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313" y="8915400"/>
            <a:ext cx="3917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800" b="1">
                <a:latin typeface="Comic Sans MS" panose="030F0902030302020204" pitchFamily="66" charset="0"/>
              </a:rPr>
              <a:t>© Copyright of Gwent Police © Hawlfraint Heddlu Gwent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happy-face">
            <a:extLst>
              <a:ext uri="{FF2B5EF4-FFF2-40B4-BE49-F238E27FC236}">
                <a16:creationId xmlns:a16="http://schemas.microsoft.com/office/drawing/2014/main" id="{D409FF08-9045-844F-A1E4-EC7471A8CE67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5175" y="1692275"/>
            <a:ext cx="5257800" cy="5126038"/>
          </a:xfrm>
          <a:noFill/>
        </p:spPr>
      </p:pic>
      <p:sp>
        <p:nvSpPr>
          <p:cNvPr id="4099" name="Text Box 3">
            <a:extLst>
              <a:ext uri="{FF2B5EF4-FFF2-40B4-BE49-F238E27FC236}">
                <a16:creationId xmlns:a16="http://schemas.microsoft.com/office/drawing/2014/main" id="{64A37A8B-8F82-1446-B356-54534109CA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313" y="8915400"/>
            <a:ext cx="3917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800" b="1">
                <a:latin typeface="Comic Sans MS" panose="030F0902030302020204" pitchFamily="66" charset="0"/>
              </a:rPr>
              <a:t>© Copyright of Gwent Police © Hawlfraint Heddlu Gwent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sad-face">
            <a:extLst>
              <a:ext uri="{FF2B5EF4-FFF2-40B4-BE49-F238E27FC236}">
                <a16:creationId xmlns:a16="http://schemas.microsoft.com/office/drawing/2014/main" id="{8AE71658-8DAB-A34D-95A3-7C1165580C57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2150" y="1619250"/>
            <a:ext cx="5616575" cy="5476875"/>
          </a:xfrm>
          <a:noFill/>
        </p:spPr>
      </p:pic>
      <p:sp>
        <p:nvSpPr>
          <p:cNvPr id="5123" name="Text Box 3">
            <a:extLst>
              <a:ext uri="{FF2B5EF4-FFF2-40B4-BE49-F238E27FC236}">
                <a16:creationId xmlns:a16="http://schemas.microsoft.com/office/drawing/2014/main" id="{DA6C457A-3E88-444E-AED4-1DFDBCAC7A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313" y="8915400"/>
            <a:ext cx="3917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GB" altLang="en-US" sz="800" b="1">
                <a:latin typeface="Comic Sans MS" panose="030F0902030302020204" pitchFamily="66" charset="0"/>
              </a:rPr>
              <a:t>© Copyright of Gwent Police © Hawlfraint Heddlu Gwent</a:t>
            </a:r>
          </a:p>
          <a:p>
            <a:endParaRPr lang="en-GB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42</Words>
  <Application>Microsoft Macintosh PowerPoint</Application>
  <PresentationFormat>On-screen Show (4:3)</PresentationFormat>
  <Paragraphs>10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Heddlu Gwent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lroberts</dc:creator>
  <cp:lastModifiedBy>Andy Holland</cp:lastModifiedBy>
  <cp:revision>7</cp:revision>
  <dcterms:created xsi:type="dcterms:W3CDTF">2009-05-11T10:37:41Z</dcterms:created>
  <dcterms:modified xsi:type="dcterms:W3CDTF">2022-03-02T23:44:14Z</dcterms:modified>
</cp:coreProperties>
</file>