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2"/>
  </p:notesMasterIdLst>
  <p:sldIdLst>
    <p:sldId id="271" r:id="rId2"/>
    <p:sldId id="262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3" r:id="rId11"/>
  </p:sldIdLst>
  <p:sldSz cx="9144000" cy="6858000" type="screen4x3"/>
  <p:notesSz cx="9144000" cy="6858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05A2C9-A857-9F49-BDB9-B76F9498E8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7380F-B029-5A4B-BD98-7B9E98E4BE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D1B792-860B-9540-B015-DD94D49F4870}" type="datetimeFigureOut">
              <a:rPr lang="en-US"/>
              <a:pPr>
                <a:defRPr/>
              </a:pPr>
              <a:t>3/2/22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0F9AF2-AE27-2240-AE05-C81C67BB29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9D469C0-500E-6049-A118-B3B57CC95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BD0F1-558D-2E40-A3AB-7B44166AE7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CA6FF-D692-244F-BC85-73312B1DD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DECD5F-90A1-0C4F-842F-D3DC1B3DD6B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2F32712B-2C24-BC4E-9159-CFAABF2E51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1BC6233B-D339-1442-9708-9BC7959B8D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BFB74AA-23BB-3A4C-AD4B-FBA8B0BE3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71FD6B-1950-8F47-8538-2DECF202DD5C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B5CB9E2F-2F46-EB4A-BCA6-F311B3E1C2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CA7C57B-811D-D74D-A2E7-18D234D324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93B9960-2857-4F40-9A6D-DA7069D756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B7E9BE-0010-1B47-BEC5-B46F7FC1538C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A61D3618-BC3A-6645-9A75-5D6FEBBD5D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B7D60EA-F175-8240-8A28-68EC8D074C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4897E009-71A2-6148-8BE3-E564DC977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3F4B21-2820-134F-AA37-E3C1E895859E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F1FFA67-5390-A043-8CAE-B77B8CA19D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4E597CE-0354-C24A-A333-38EB27AA5A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4AA59E9-2CFA-6141-BCA2-144157FDE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8ECD44-65D0-8C47-BCFE-0DA767CDD042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731E709F-B4B0-4B4E-B468-069490AF07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06A6DE6-EB3C-E848-8CD8-890C2E54CF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A6BBC91-089B-6444-9986-328A417E5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75A2CC-4AB3-004F-9B00-01DCB5266426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26279E7-93F2-D84D-A059-809C243C38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E0B5F699-10FB-2F40-82C3-46D9351115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4DB1F1B0-792F-2C40-8436-A3316226E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72BE95-95C1-334C-BDE9-834B17AEFB8A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BEAC20B-10B2-E74C-A7F5-22ABFB8116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2BED4690-37F3-214B-9C38-65CEB34BDE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00020E9-DA65-4041-95F6-52FEE2344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78D06C-3181-3A4E-8F58-4CB4548573D6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E1078C5-2F23-0B45-A9B6-CA969E2F8A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491BBFE-1C40-104B-B968-C756548A79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7BDB579-F04B-464A-8183-9D462A227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7E17B1-4BB8-D34C-AA22-2382CA378194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5DD8DEE-723C-0C49-A940-FCB77790DF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FD9B06D-0A11-C943-93A6-F85586C03D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4C207002-BDE2-174F-9AB9-D3AE2AA70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FD4F16-B1E1-D042-9B2E-A6CAE277B946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AC023CF1-E41D-2D49-ACB0-E944181B77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18D7E77F-F76F-1542-A3D0-6F6C598A1C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712DED67-0131-3F4A-ABCE-ABDB893DF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875836-C405-D64B-803F-99D8ED51B708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157AB3-C559-4849-9D25-3C54EF1EF6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87FEEB-E1DD-5B4F-9AC2-3EAFF71C9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BCEDA2-0B34-674A-9E98-FC3F2D42DF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7D108-3C8B-1449-AB63-CAB0F92DEF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170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92FF54-E07C-BF4F-9E04-2B5DBCBD5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2C2FEB-FAEB-A545-A4C7-9702E4819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664EBC-5A4C-7B4A-91FD-B0FA56383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5E016-FCB0-004D-A92E-6079DCA67D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980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24C669-C463-534D-AAC9-2432340AF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C1D944-E546-404D-8DE5-4E43EDE01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3D2CA5-F3CC-CA45-AFB9-5A30EB4CD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FE079-F7AC-0342-A59D-8331E25AD5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655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57E2D1-4551-D347-9FD7-103162A92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6B4852-7AEA-A048-BA1A-E207B4FBA1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B8CB7F-FF5F-DB45-897F-55F4D9ADEE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9A0C5-6D09-2B41-BA54-642D6BF2B0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825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AB22DE-1309-524B-9121-DAFD54068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60B434-2277-E147-A9BB-499C500D7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8FD98C-F14B-8341-BC2D-0D3A568257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BD10B-9594-694C-977A-05CB97687B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187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4157D0-B478-7B4B-9FEA-31D7470F49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5E0DC5-9BAA-AA45-AB4A-18A0542F0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96DD5-9EF3-BD44-AE09-D90BD9E43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78B1C-F524-1146-AB1D-2140DFD3A9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289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EAF76D-513D-D64D-8837-43FD08A49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D00806D-998F-3243-A436-B450BFF66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DAB34C-7AC2-994D-85B0-0D9AFE0D5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0EEA6-27B6-014B-AA57-C136DBEA6D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866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778A6C-D0FB-344C-8479-5CF5668DEB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1EDFF4-751F-B748-AA0C-EDC6449E0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C55178-0D41-5245-85F8-84C79D7EC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9677E-0149-DE49-B45B-83BD6739FD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037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515F22-D1CA-0944-8B6F-DD2E90B405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5BA894-6D6D-DB47-A41A-CEDD6C60F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F8F741-957A-3F4E-A816-193766FED2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C2F301-13BD-4C4B-A56F-29D65A3EE9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246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FA2A94-8476-2242-AB21-39D5A65346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72B37-DA71-C54B-A1A4-83ADDE3B4A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5296CE-2BB2-DC4E-AF31-7DF1C5E06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74079-90F8-9843-8D24-65A3DC1400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343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4A44A6-4B60-2440-A91C-04BAAE0DEC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60CBD1-4422-FD44-926A-B1E9FEEDF8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01B7DC-4923-AE4B-A1CE-51ED35FDE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23C8B-C7FD-2544-AB33-5576DF985B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262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afety_land_A4">
            <a:extLst>
              <a:ext uri="{FF2B5EF4-FFF2-40B4-BE49-F238E27FC236}">
                <a16:creationId xmlns:a16="http://schemas.microsoft.com/office/drawing/2014/main" id="{A7EECED2-8282-9941-B048-4F83B4F5C3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8F61FE3D-B136-144F-8254-FEC5D37A1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371CCE-812F-644E-991A-139D8DD36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29C5566-E7DE-8C4F-923F-34003EB2B1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44F886-27E1-304F-95A9-88A55C0956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DD3524-B19D-0E4A-83F0-DA74F54E89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F1C7E7-2E5A-9C45-923B-D262342D137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ouse_clipart_91">
            <a:extLst>
              <a:ext uri="{FF2B5EF4-FFF2-40B4-BE49-F238E27FC236}">
                <a16:creationId xmlns:a16="http://schemas.microsoft.com/office/drawing/2014/main" id="{C15B65BA-7BB4-E542-AFB8-4FBA348A1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5888"/>
            <a:ext cx="231298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>
            <a:extLst>
              <a:ext uri="{FF2B5EF4-FFF2-40B4-BE49-F238E27FC236}">
                <a16:creationId xmlns:a16="http://schemas.microsoft.com/office/drawing/2014/main" id="{3CB60584-649B-764B-8605-C2BB3478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chemeClr val="tx2"/>
                </a:solidFill>
                <a:latin typeface="Comic Sans MS" panose="030F0902030302020204" pitchFamily="66" charset="0"/>
              </a:rPr>
              <a:t>Pobl sy’n ein helpu</a:t>
            </a:r>
          </a:p>
        </p:txBody>
      </p:sp>
      <p:sp>
        <p:nvSpPr>
          <p:cNvPr id="2052" name="Rectangle 5">
            <a:extLst>
              <a:ext uri="{FF2B5EF4-FFF2-40B4-BE49-F238E27FC236}">
                <a16:creationId xmlns:a16="http://schemas.microsoft.com/office/drawing/2014/main" id="{39112D61-1A80-9740-B071-D3D9BD3AF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3200">
                <a:latin typeface="Comic Sans MS" panose="030F0902030302020204" pitchFamily="66" charset="0"/>
              </a:rPr>
              <a:t>Gweithgaredd 2d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altLang="en-US" sz="3200" b="1">
                <a:latin typeface="Comic Sans MS" panose="030F0902030302020204" pitchFamily="66" charset="0"/>
              </a:rPr>
              <a:t>Cartref – Cardiau pobl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51D2E878-1685-5B4A-AB3A-F9736339E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PicForNewsletterLAApril2005GavinsBdayGAVINSnGrandParents">
            <a:extLst>
              <a:ext uri="{FF2B5EF4-FFF2-40B4-BE49-F238E27FC236}">
                <a16:creationId xmlns:a16="http://schemas.microsoft.com/office/drawing/2014/main" id="{9563E97D-D763-9F48-8778-D0C1603FA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42963"/>
            <a:ext cx="74168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AE710DB7-BE9E-234A-A2C9-9B64C15D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102">
            <a:extLst>
              <a:ext uri="{FF2B5EF4-FFF2-40B4-BE49-F238E27FC236}">
                <a16:creationId xmlns:a16="http://schemas.microsoft.com/office/drawing/2014/main" id="{62D0AD59-9821-8B41-A3EA-5F421DD77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80645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0AD3BD80-D7B3-2042-AA28-E2C65E861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amilyReadingTogether">
            <a:extLst>
              <a:ext uri="{FF2B5EF4-FFF2-40B4-BE49-F238E27FC236}">
                <a16:creationId xmlns:a16="http://schemas.microsoft.com/office/drawing/2014/main" id="{B73F2790-4DAD-B548-8B7C-7A4188013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68897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>
            <a:extLst>
              <a:ext uri="{FF2B5EF4-FFF2-40B4-BE49-F238E27FC236}">
                <a16:creationId xmlns:a16="http://schemas.microsoft.com/office/drawing/2014/main" id="{4C0342B2-B844-D64A-9716-5C3D59D99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Oceanparadefamily">
            <a:extLst>
              <a:ext uri="{FF2B5EF4-FFF2-40B4-BE49-F238E27FC236}">
                <a16:creationId xmlns:a16="http://schemas.microsoft.com/office/drawing/2014/main" id="{358255E0-C0D6-9B44-889E-C4A8A756B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00100"/>
            <a:ext cx="7920037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57A9A4BC-4648-3947-99F1-21253BD06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arentsChild1">
            <a:extLst>
              <a:ext uri="{FF2B5EF4-FFF2-40B4-BE49-F238E27FC236}">
                <a16:creationId xmlns:a16="http://schemas.microsoft.com/office/drawing/2014/main" id="{F133F05E-E2C3-4C46-B105-37268536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6911975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91C34F41-C2BB-A541-AA90-A42A599F8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arents1">
            <a:extLst>
              <a:ext uri="{FF2B5EF4-FFF2-40B4-BE49-F238E27FC236}">
                <a16:creationId xmlns:a16="http://schemas.microsoft.com/office/drawing/2014/main" id="{EB645D2D-67A7-1E42-9093-C2643E165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85750"/>
            <a:ext cx="60769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66B639C2-0C37-0747-B08A-ABE31F2CC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ripleyandme-762606">
            <a:extLst>
              <a:ext uri="{FF2B5EF4-FFF2-40B4-BE49-F238E27FC236}">
                <a16:creationId xmlns:a16="http://schemas.microsoft.com/office/drawing/2014/main" id="{12745B66-3215-D54B-82F9-51039D5A9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28650"/>
            <a:ext cx="624522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56149E89-5CFA-E64E-A6D6-146310757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untitled">
            <a:extLst>
              <a:ext uri="{FF2B5EF4-FFF2-40B4-BE49-F238E27FC236}">
                <a16:creationId xmlns:a16="http://schemas.microsoft.com/office/drawing/2014/main" id="{E4CE42AE-4C23-7343-B585-909255CF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7164387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8F19303D-CB46-6349-A26C-18E5A7E6B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other with baby in pram">
            <a:extLst>
              <a:ext uri="{FF2B5EF4-FFF2-40B4-BE49-F238E27FC236}">
                <a16:creationId xmlns:a16="http://schemas.microsoft.com/office/drawing/2014/main" id="{C57034EA-57C1-2B45-8731-FC587F792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76250"/>
            <a:ext cx="4572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A6E3B62F-B728-2347-B5B3-877D6CA6A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66FF6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8FFB8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66FF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8FF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110</Words>
  <Application>Microsoft Macintosh PowerPoint</Application>
  <PresentationFormat>On-screen Show (4:3)</PresentationFormat>
  <Paragraphs>23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Wales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northwalespolice</dc:creator>
  <cp:lastModifiedBy>Andy Holland</cp:lastModifiedBy>
  <cp:revision>18</cp:revision>
  <dcterms:created xsi:type="dcterms:W3CDTF">2008-08-31T08:50:50Z</dcterms:created>
  <dcterms:modified xsi:type="dcterms:W3CDTF">2022-03-02T23:43:36Z</dcterms:modified>
</cp:coreProperties>
</file>