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5FB3AE-009B-3243-8E88-78784DEB19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87D4A-E8C5-FF40-9C2E-1DA3CCFE3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C52CCE-375E-EC48-B7AC-3E5746295BA7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F01CF-F8B0-E546-AE5A-C6F6EADF43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74E6C-84AC-F940-B9DF-E84F62774C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07772-70ED-6848-B8DD-677AA8023C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EB75ED-1F4D-2C4F-A5EB-C19F034CEB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FE4D-2E4F-0048-BD36-07BCD509A5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A327F3-8890-C444-946D-87819E2D9ECD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638BF6-C331-6F46-9A9F-AB424783C2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17A551-E862-384D-970B-B48EFDE4D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E45B7-EF95-CC44-8283-99F60B8ABC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FA6C5-979A-6C42-A2C0-DC450C71C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84A0DE-2226-F647-B2EA-91E8C2F1F79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CC9F443-AB75-084F-B427-016AB0F8F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9D9AEF3-F9A4-C54C-81C2-08572DA22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9544C72-08A6-4A47-9A02-8E7B930CF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4A3BF-517F-F74A-83CE-201B5FE1F81D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A0617EC-0ADC-5245-90CB-F1853AAF8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A799A2B-0D6C-9F48-AA36-C45C4853C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F68DED4-70D3-9048-8642-84499EB74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008A4C-AFBB-2C40-8A15-52CBAF282265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4EABE1D-8DFF-EC4C-9C9F-E7D3FA22E1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92EC381-8C4E-6B48-9EA5-26465AF6E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87B3E2C-22BD-894B-B689-D7907C0C7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5B9E7B-6DAB-734D-AF48-C3FD54ABBB78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4D3A8D3-C4CC-A64C-977D-8292C90B9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50FA0E3-E6EF-764C-9C9F-14A97FD9F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00D1C7E-8D75-9F4D-9DEA-F86433730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C7966D-1BE1-3047-B130-C4F49D6C1BF7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3DDAD1F-D671-A647-A2EA-12362D8F2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8D1E96F-4901-AE4B-95D7-14570DC846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69A9C8-3786-7649-9ED4-0BC79D389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55F878-425A-D043-A3C1-852A10089315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E9F3CAF-F656-4F44-89FD-E3B563AF6B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44AE2C0-AF2F-6743-A894-5D4931C488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1EBC0F9-7F53-F540-9426-2040D86C2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517618-458D-C34B-B6D4-8E7904885387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8CAE947-6DBD-114D-829F-2094B5521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8692B03-A351-B541-91AF-D76FE807DD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D8CE6CD-4395-F949-9823-EFE730A3A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5A880F-D961-6A4E-83FC-63B2865FC9F9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0E83D00-593F-674C-A1F1-DA556B7509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BC435AE1-999C-864C-A1F3-29AA246CFC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E68730A-3DF0-8A4D-9492-298617CC6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9749C9-9B01-5F4E-AFDD-45D685F699B8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74A25C3-1CE1-D04D-A912-EA37768675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C8587A5-F5A3-B84E-8E04-FEEB6EBAE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1B0ACBB-BDDA-224D-BD89-4C845DF30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075F10-830F-7843-B2A1-88453AAD2152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4251E29-525E-4F4D-B447-B93DD36C1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06A3A10-EAC1-4642-B9CA-8C046A64A3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F6DBB8E-3805-0D4C-BE91-4B9983167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87D055-393F-BA48-86DC-8CFA2DFA4667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C138944-3A3B-3F48-9D74-E806C48AB2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ABF0354-D19C-604C-91F7-ABA46E75DE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B1A12B7-CEF5-3844-BFE0-0064CE721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BE04A4-B35E-924E-8B26-AF850714CDAC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42BAC5-58D1-D64D-AEDE-9A174D2B0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B64E27-ADC5-B94D-B01C-33E16B5C1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411A81-933F-EB40-8437-57832DCEB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4A520-533A-1B4F-BB35-4BB21C0D4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7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3E7D26-991F-3C4E-9237-494C13EF0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8C3BA2-C23B-D34D-8128-548748285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B955CA-D582-6245-A9D9-00D2E60F0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97489-B9F4-F44A-BDE4-DAA76A156C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9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89F6B7-5EBE-3A45-A568-DC08D647D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33237-A1EC-D045-B445-545D595B7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CF9FF5-BFFE-8C4F-BBA4-E2FCE35AF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E5276-AB38-5449-A50F-7DECF6A59C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79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C0072D-0431-AC4D-A57E-264E75DC1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4DCDFC-B36F-DD4F-8B7A-7330FF546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2E1170-0176-A949-B6C0-A3CF1D899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E6533-ED8C-C046-98C4-15A138C10F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46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4C0FE-49BA-B34B-AF5E-D68E2AB80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C66253-4854-B044-93D7-30C6E5F03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8B4264-C23C-B842-B5C3-11F3144ED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118D8-8B31-4840-9A03-0A24E9F258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8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01F69D-5B44-2A41-8EA1-DEAC2D6BC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5D6EA-1694-EC47-9ACF-5167EA84A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F3BE7-6F23-844D-B5E3-4D1ED740D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D9A5A-5822-7645-A586-7E27EE6C42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863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BD48D4-49B1-764F-A7FA-C3B6E5954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282FCB-EE58-CA44-A275-5FB7AD89C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1B7D33-C816-F249-AC5F-262C562D5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F6A73-E816-B843-9CEC-DF76E03595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6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900178-B28D-FE4B-B695-36F031A14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4B822C-0D7E-E24F-BD83-024667891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B98FB9-2301-6D42-8BC8-5D043A31D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A5511-41FE-834C-B0CE-A2108B0F4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D8AF70-2C75-6F42-B93B-B6E0EB87E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3D71FB-DD4B-214F-9389-4F96363AE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EE7DE8-9061-AC47-B9E9-C0264EEB6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E269E-D5E0-CB4A-8B27-FABB5F8501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15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497B0-BF9C-E941-8930-0D4ED05D8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9028F8-38CB-C44B-BB73-B00CE3114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95384-FC39-084B-A3CC-026F7C7AA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18C59-8617-744A-9D74-2458EE8C8B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453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9522C-D50F-014C-BFBF-45C736796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6A9E1-0443-2E4B-AD2A-2CA45FF7A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C72FB-6604-FA48-B5B3-848B15B87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A3D11-63A0-2E4D-9010-817FAFB7F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827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fety_land_A4">
            <a:extLst>
              <a:ext uri="{FF2B5EF4-FFF2-40B4-BE49-F238E27FC236}">
                <a16:creationId xmlns:a16="http://schemas.microsoft.com/office/drawing/2014/main" id="{E96CD596-AD5B-1A4F-8123-F99CE58851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D5ED5B9-A6FE-0B48-99A5-BA1D9E1BE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EC1F790-C07A-4C4D-BEB4-B848F29B6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B5C729F-0FC3-6946-9F6E-3975EA64D4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B0EB01-0E06-9643-9867-E741CCEC9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7EE9A6-A8C3-BB4E-AD68-E041F96697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D06E2C-6A78-9E4D-9AA2-D201A2FF143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2DB4ADBD-35B8-164D-8696-21B62C39D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chemeClr val="bg2"/>
                </a:solidFill>
                <a:latin typeface="Comic Sans MS" panose="030F0902030302020204" pitchFamily="66" charset="0"/>
              </a:rPr>
              <a:t>Pobl sy’n ein helpu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59FC13FF-B553-BF4A-88EE-ABA4F03CD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3200">
                <a:solidFill>
                  <a:schemeClr val="bg2"/>
                </a:solidFill>
                <a:latin typeface="Comic Sans MS" panose="030F0902030302020204" pitchFamily="66" charset="0"/>
              </a:rPr>
              <a:t>Gweithgaredd 2e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en-US" sz="3200" b="1">
                <a:solidFill>
                  <a:schemeClr val="bg2"/>
                </a:solidFill>
                <a:latin typeface="Comic Sans MS" panose="030F0902030302020204" pitchFamily="66" charset="0"/>
              </a:rPr>
              <a:t>Ysgol – Cardiau pobl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E19A90B-9B82-5247-A9A0-158705299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ursing_5">
            <a:extLst>
              <a:ext uri="{FF2B5EF4-FFF2-40B4-BE49-F238E27FC236}">
                <a16:creationId xmlns:a16="http://schemas.microsoft.com/office/drawing/2014/main" id="{7D75FE34-0855-6D46-82BE-C4E2CABB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327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0E1A6C9E-C5EF-0045-881C-38C361919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9836_2">
            <a:extLst>
              <a:ext uri="{FF2B5EF4-FFF2-40B4-BE49-F238E27FC236}">
                <a16:creationId xmlns:a16="http://schemas.microsoft.com/office/drawing/2014/main" id="{11A220F3-235F-394D-8137-2A429741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777163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09A22C30-2176-9E4F-8B87-30352E41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llipoplady_joanmcgloughin">
            <a:extLst>
              <a:ext uri="{FF2B5EF4-FFF2-40B4-BE49-F238E27FC236}">
                <a16:creationId xmlns:a16="http://schemas.microsoft.com/office/drawing/2014/main" id="{3EF72487-6D5C-2C4A-928D-65BDB004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0"/>
            <a:ext cx="5892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9964931F-0026-EA4A-B24F-41CBE746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innerstaffinnewunifrom">
            <a:extLst>
              <a:ext uri="{FF2B5EF4-FFF2-40B4-BE49-F238E27FC236}">
                <a16:creationId xmlns:a16="http://schemas.microsoft.com/office/drawing/2014/main" id="{82F2D219-FDCA-3A45-9137-0A592785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836613"/>
            <a:ext cx="72961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507A8C1B-D6DA-164A-AA10-AC0B72E7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untitled 1">
            <a:extLst>
              <a:ext uri="{FF2B5EF4-FFF2-40B4-BE49-F238E27FC236}">
                <a16:creationId xmlns:a16="http://schemas.microsoft.com/office/drawing/2014/main" id="{A3649A52-B302-B848-B9C5-0B558D26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4168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7E5067D6-28C1-D645-A7CB-FCFB93CC3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ighthouse%20Christian%20Church%20Sunday%20School%202006">
            <a:extLst>
              <a:ext uri="{FF2B5EF4-FFF2-40B4-BE49-F238E27FC236}">
                <a16:creationId xmlns:a16="http://schemas.microsoft.com/office/drawing/2014/main" id="{1597B259-C7CC-7640-8132-D023A86F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20713"/>
            <a:ext cx="70310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E827A7B3-3F22-C342-9FA9-95734094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ntitled 2">
            <a:extLst>
              <a:ext uri="{FF2B5EF4-FFF2-40B4-BE49-F238E27FC236}">
                <a16:creationId xmlns:a16="http://schemas.microsoft.com/office/drawing/2014/main" id="{399BDB73-72DC-C94C-982F-BCBF5A00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4168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980C31D0-CA15-1246-8972-E59E381B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ridges3">
            <a:extLst>
              <a:ext uri="{FF2B5EF4-FFF2-40B4-BE49-F238E27FC236}">
                <a16:creationId xmlns:a16="http://schemas.microsoft.com/office/drawing/2014/main" id="{198C36D6-C510-2E4A-8873-23678D23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1723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1708E17F-899E-D444-8488-14C762C5D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ute-kids-clothes">
            <a:extLst>
              <a:ext uri="{FF2B5EF4-FFF2-40B4-BE49-F238E27FC236}">
                <a16:creationId xmlns:a16="http://schemas.microsoft.com/office/drawing/2014/main" id="{199C2896-E682-E348-A0DD-2DA4569A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6815137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A09278B7-E233-6740-9F42-05186069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sa1">
            <a:extLst>
              <a:ext uri="{FF2B5EF4-FFF2-40B4-BE49-F238E27FC236}">
                <a16:creationId xmlns:a16="http://schemas.microsoft.com/office/drawing/2014/main" id="{1A92E216-9734-444D-B2DC-7C45E7DF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41521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E7A50613-385E-744C-B983-0829457A9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3366"/>
      </a:dk1>
      <a:lt1>
        <a:srgbClr val="FFFFFF"/>
      </a:lt1>
      <a:dk2>
        <a:srgbClr val="0066FF"/>
      </a:dk2>
      <a:lt2>
        <a:srgbClr val="CCFFFF"/>
      </a:lt2>
      <a:accent1>
        <a:srgbClr val="3366CC"/>
      </a:accent1>
      <a:accent2>
        <a:srgbClr val="00B000"/>
      </a:accent2>
      <a:accent3>
        <a:srgbClr val="AAB8F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66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120</Words>
  <Application>Microsoft Macintosh PowerPoint</Application>
  <PresentationFormat>On-screen Show (4:3)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northwalespolice</dc:creator>
  <cp:lastModifiedBy>Andy Holland</cp:lastModifiedBy>
  <cp:revision>13</cp:revision>
  <dcterms:created xsi:type="dcterms:W3CDTF">2008-08-31T08:16:23Z</dcterms:created>
  <dcterms:modified xsi:type="dcterms:W3CDTF">2022-03-02T23:43:44Z</dcterms:modified>
</cp:coreProperties>
</file>