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6858000" cy="9144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89" d="100"/>
          <a:sy n="89" d="100"/>
        </p:scale>
        <p:origin x="3368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371B78-AC34-D24B-AE1B-B4679A8756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70CD01-19C9-3949-B5EE-60B9827B76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AC9FBD-9DA9-6040-8F70-C99F82968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E220D-2343-8C43-8A46-46BE89F7621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7067378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0414EA-9ED4-E848-BD82-1EFA8886EF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C63BD6-44B7-4A45-995C-E62282D6EE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57CE17-F416-4B44-8C4D-7B99A3C94D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146AF-4EF8-0840-BC6F-D4C808CBE84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2944927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777E82-E63D-1348-B45E-39D689B6B6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3ECF97-2B6A-6F4C-AD09-B2D7F270CA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D146A0-CF14-D84C-9E66-3617D07E38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C408E-5C03-C541-A496-D31E193726F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397580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72F73D-CB19-4041-979A-B31B085429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A02E75-9836-5B44-90B4-13DDEDF2DE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BBFF63-3873-4345-B6F8-A75222387F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59C6C-C2B3-9649-8B7C-C64B1B12C6C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7014104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4B5AB1-32D0-884B-ABFC-DD62BF6B1B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74DF23-78BE-524B-AFAD-83C4D8C672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252771-ED47-DC41-8C64-E1289E5B1A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78E6D-1BAB-9743-9244-8C64A57E58C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6026873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40D0DA-4FEA-F043-82CB-DD5AC4F012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B618A4-A4A4-6C4C-B38E-9C93884D95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CF2E1B-225B-9842-B1D5-BDAB312DFB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9F6E4-97D1-9440-8A0A-5EA4271256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9128306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14DFD79-0A73-A044-A866-4248E1BD6A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D17F1FE-3DEF-7943-B4BF-02EEA86BF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7A165C9-4C19-AB48-A74A-AFF910E3D3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80B68-8EAD-9245-8BFE-915E86CA09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8968474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83A48A8-5146-EA4E-BD17-291A8A792D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5ACCD7B-0551-8346-871E-E7828A8446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7205B06-974B-264A-BCE4-FCBAFFC2CD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FBBA88-AB8B-EE4F-B770-4CEF756711E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560357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F65BECE-BF8A-9540-B876-FEFA61F098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7DD8629-C92B-9342-82BB-31C916CBB8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C0A72F-76E6-9A48-8D64-84D56F1618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35297-7260-2E45-94A2-C0482A5C6A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3403663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7AEDC1-9EAA-E14C-8781-4B024018EE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3704CC-50D8-8345-B568-97EEDD26A3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1B0D0B-A718-3E41-AB44-6DE3AADB35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780D85-CF5D-BA4B-B9A0-704779C3C4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4389169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3CB70F-A062-6541-A74D-1E41711159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77298F-1627-604C-803A-07CB05D953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353DE5-56FA-C240-8E77-F26E681CEF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31DB9-7848-E84B-984D-91CA271DEC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6894242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C32EDAB-5DDB-CB48-8AA5-EFAF906A9A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5A59508-E32A-2E42-BA1F-DAC7A8BDBB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5FB83C3-985E-A74A-B91B-A4EAD7A113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1863834-410A-2B4D-9E65-95DCB934679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05EEBD6-A5CF-F440-B6B4-FB2C780DD4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8C3D71-6A73-F048-8D85-6B884D113284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1" name="Picture 7" descr="safety_portrait_A4">
            <a:extLst>
              <a:ext uri="{FF2B5EF4-FFF2-40B4-BE49-F238E27FC236}">
                <a16:creationId xmlns:a16="http://schemas.microsoft.com/office/drawing/2014/main" id="{6B3A32ED-F0D0-DF4A-806A-4C7EF73A74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1AD4985-D44B-9B44-9D9D-A2C61BCB1B3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3200"/>
              <a:t>Activity 1a</a:t>
            </a:r>
            <a:r>
              <a:rPr lang="en-GB" altLang="en-US"/>
              <a:t> </a:t>
            </a:r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679EA73-9C45-0945-92A2-DD5D0D3F4BD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  <a:p>
            <a:pPr eaLnBrk="1" hangingPunct="1"/>
            <a:r>
              <a:rPr lang="en-GB" altLang="en-US" sz="4400"/>
              <a:t>Images of the services </a:t>
            </a:r>
            <a:endParaRPr lang="en-US" altLang="en-US" sz="4400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BF14D8D-629A-6F4E-858D-50BAA2761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050" y="1692275"/>
            <a:ext cx="53292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4400"/>
              <a:t>People who help us 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3B28679C-7F8B-6145-AB44-2BCD9FDD1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338" y="8915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ambulance man">
            <a:extLst>
              <a:ext uri="{FF2B5EF4-FFF2-40B4-BE49-F238E27FC236}">
                <a16:creationId xmlns:a16="http://schemas.microsoft.com/office/drawing/2014/main" id="{B0C6664F-AD76-B645-A00E-FB392034285C}"/>
              </a:ext>
            </a:extLst>
          </p:cNvPr>
          <p:cNvPicPr>
            <a:picLocks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600" y="900113"/>
            <a:ext cx="5826125" cy="7608887"/>
          </a:xfrm>
          <a:noFill/>
        </p:spPr>
      </p:pic>
      <p:sp>
        <p:nvSpPr>
          <p:cNvPr id="3077" name="Text Box 5">
            <a:extLst>
              <a:ext uri="{FF2B5EF4-FFF2-40B4-BE49-F238E27FC236}">
                <a16:creationId xmlns:a16="http://schemas.microsoft.com/office/drawing/2014/main" id="{7225B926-F59F-4245-9F77-689720B50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75" y="8915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oastguard">
            <a:extLst>
              <a:ext uri="{FF2B5EF4-FFF2-40B4-BE49-F238E27FC236}">
                <a16:creationId xmlns:a16="http://schemas.microsoft.com/office/drawing/2014/main" id="{03E2A41A-0299-3C45-B10B-EC0C0C72071D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75" y="827088"/>
            <a:ext cx="5832475" cy="7772400"/>
          </a:xfrm>
          <a:noFill/>
        </p:spPr>
      </p:pic>
      <p:sp>
        <p:nvSpPr>
          <p:cNvPr id="4100" name="Text Box 4">
            <a:extLst>
              <a:ext uri="{FF2B5EF4-FFF2-40B4-BE49-F238E27FC236}">
                <a16:creationId xmlns:a16="http://schemas.microsoft.com/office/drawing/2014/main" id="{650A3C58-3AE7-9049-A20E-A0DC2682A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75" y="8915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Fireman">
            <a:extLst>
              <a:ext uri="{FF2B5EF4-FFF2-40B4-BE49-F238E27FC236}">
                <a16:creationId xmlns:a16="http://schemas.microsoft.com/office/drawing/2014/main" id="{9761CC56-68E5-D543-9C6E-B2991BA037D0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" y="900113"/>
            <a:ext cx="5976938" cy="8064500"/>
          </a:xfrm>
          <a:noFill/>
        </p:spPr>
      </p:pic>
      <p:sp>
        <p:nvSpPr>
          <p:cNvPr id="5124" name="Text Box 4">
            <a:extLst>
              <a:ext uri="{FF2B5EF4-FFF2-40B4-BE49-F238E27FC236}">
                <a16:creationId xmlns:a16="http://schemas.microsoft.com/office/drawing/2014/main" id="{46BBD3A1-C981-D742-96A5-A58519A32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75" y="8915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>
            <a:extLst>
              <a:ext uri="{FF2B5EF4-FFF2-40B4-BE49-F238E27FC236}">
                <a16:creationId xmlns:a16="http://schemas.microsoft.com/office/drawing/2014/main" id="{DCF6C61E-B68F-134A-948F-64AF9C898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75" y="8915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BDD72DA8-0E5E-7744-8DD1-BE3F1FA3F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7" t="14406" r="38863" b="21703"/>
          <a:stretch>
            <a:fillRect/>
          </a:stretch>
        </p:blipFill>
        <p:spPr bwMode="auto">
          <a:xfrm>
            <a:off x="1196975" y="900113"/>
            <a:ext cx="489585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981EB28-FCDF-5C48-8774-4AA4C93282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171" name="Picture 4" descr="Policeman">
            <a:extLst>
              <a:ext uri="{FF2B5EF4-FFF2-40B4-BE49-F238E27FC236}">
                <a16:creationId xmlns:a16="http://schemas.microsoft.com/office/drawing/2014/main" id="{995E8E0A-0442-7645-AE61-AF264A75BF2B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813" y="900113"/>
            <a:ext cx="6119812" cy="7775575"/>
          </a:xfrm>
          <a:noFill/>
        </p:spPr>
      </p:pic>
      <p:sp>
        <p:nvSpPr>
          <p:cNvPr id="7173" name="Text Box 5">
            <a:extLst>
              <a:ext uri="{FF2B5EF4-FFF2-40B4-BE49-F238E27FC236}">
                <a16:creationId xmlns:a16="http://schemas.microsoft.com/office/drawing/2014/main" id="{A66994F6-C551-0A4E-85C1-23E749B8C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75" y="8915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CC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2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CC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2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64</Words>
  <Application>Microsoft Macintosh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Comic Sans MS</vt:lpstr>
      <vt:lpstr>Default Design</vt:lpstr>
      <vt:lpstr>Activity 1a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Wales Police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1   People who help us  Recap</dc:title>
  <dc:creator>northwalespolice</dc:creator>
  <cp:lastModifiedBy>Andy Holland</cp:lastModifiedBy>
  <cp:revision>14</cp:revision>
  <dcterms:created xsi:type="dcterms:W3CDTF">2008-09-06T08:44:36Z</dcterms:created>
  <dcterms:modified xsi:type="dcterms:W3CDTF">2022-03-02T23:43:27Z</dcterms:modified>
</cp:coreProperties>
</file>