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3"/>
  </p:notesMasterIdLst>
  <p:sldIdLst>
    <p:sldId id="270" r:id="rId2"/>
    <p:sldId id="256" r:id="rId3"/>
    <p:sldId id="269" r:id="rId4"/>
    <p:sldId id="264" r:id="rId5"/>
    <p:sldId id="266" r:id="rId6"/>
    <p:sldId id="265" r:id="rId7"/>
    <p:sldId id="268" r:id="rId8"/>
    <p:sldId id="267" r:id="rId9"/>
    <p:sldId id="261" r:id="rId10"/>
    <p:sldId id="262" r:id="rId11"/>
    <p:sldId id="263" r:id="rId12"/>
  </p:sldIdLst>
  <p:sldSz cx="9144000" cy="6858000" type="screen4x3"/>
  <p:notesSz cx="9144000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08" autoAdjust="0"/>
    <p:restoredTop sz="94660"/>
  </p:normalViewPr>
  <p:slideViewPr>
    <p:cSldViewPr>
      <p:cViewPr varScale="1">
        <p:scale>
          <a:sx n="127" d="100"/>
          <a:sy n="127" d="100"/>
        </p:scale>
        <p:origin x="9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7A6040-1C7A-0A42-BB15-3849961B14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8601F-902C-464A-8187-ADF6A400CE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AB0A82B-24CB-6B4E-8742-D5627C4D6B3E}" type="datetimeFigureOut">
              <a:rPr lang="en-US"/>
              <a:pPr>
                <a:defRPr/>
              </a:pPr>
              <a:t>3/2/22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A32946-492D-8B4D-AF73-1E4614A70A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EDD9691-7BB7-2641-A7DD-FB7D7D160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CC257-88A9-C44A-901C-5069BE587F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13940-4648-D741-B208-F342428DBC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0A8265-5FC8-1A40-BC88-F8F2B0DEB75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C9A823D-F35A-C647-96BD-7F745C823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EAC31E8-41D1-A340-9EBE-B6D3BD17B9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F1F676E-FC2D-6349-BB61-8E7B933FF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F37811-696F-C540-92A8-0C7AA6554B0D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6D893F0-DC8D-F14C-AB9A-3F717E8AA7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FA11B89-96D5-4D42-9DDB-67D23F50CC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A959A03-5390-C149-BFE4-C11674B9D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2D6E86-6EE1-A446-9A56-2BC0A270A02B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B82DFBE9-39F3-9649-8AD0-2D6732669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5200DE6-90E0-BA4C-A1D4-1AA8A98292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A295940-505D-AE42-B7A2-7D1977412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06FA3-88D0-844D-929F-3622D0FEDE4A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1BEB74E-E864-584E-9FC7-6A9F430CC8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EBFB183-34EE-394A-A38C-540E952F7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D52D8F3-FDE9-A24F-AE77-00B0DD4F0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A23CCD-8E67-3D45-B457-56027B7C39B2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FC5671EA-59E5-C74E-8BB2-78FCC15BC0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E574598-FCCD-5E41-A91E-149C5869E4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D6AB34F-83C7-114B-9EE3-58EF556F03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B1527C-ECC5-F444-A982-3C8A5A86B61E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C39C6A3-EAEF-2B41-8DCD-EBB4205026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CAF97E9C-877C-3E4C-95D0-A3C3D802D4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6986FEA-6C0D-F141-AC18-EFC76677D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FCDD63-6122-EB44-B0E9-BB15A5F613C7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0C41787-3BE5-5145-9C51-6AAAED0271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DE348A8-6FEC-3042-B204-F86E0AAD56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CADD69F-7DE7-6146-A1AD-A04DC73DF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DF6C54-AD27-A64E-BD3A-1687648F5256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9882E67-239E-0D40-A0A7-381DB50C2C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9122EDE9-6762-8447-9240-A9A4EA48B6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BD10E7F-1797-A74D-929F-D2470D8F8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721395-C4FA-544D-9AAE-54AD136605E3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5E4D3A1B-8C9E-1743-9BBD-1D44340D3C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0C813900-FE6C-524E-BC05-A10F678C0E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69FF373-4B30-A741-B9EA-3C9B36716F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9A1B29-FC1D-304D-80D9-489F7CBE35B2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D9781D41-5F73-8346-9556-197A9B3824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B615B26-B7B5-A445-90DF-4AAD108C77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C5FC5F0-84DD-A640-AD15-EAEA30ABE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2956D1-0FB1-C543-87FF-D01FE981D861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2593332-983B-B247-8F17-3F905F00AB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36F5763-2843-E045-8483-9EB17DDF0C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6BD9F5D-EECA-6A4A-9122-621C21EC1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C2D5B2-A7E4-AB4B-AB4D-F7259FF43F94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3FAD26-90E5-AD4D-92DF-5F868833D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01BE9-AD98-0D4D-A864-ECD744F63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41180C-DCE8-1848-8275-64780247D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8A197-57EF-5043-8EF4-5477512546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185916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CD7612-3A65-7C4B-B80E-023B3D86C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E435BB-1F72-7A45-9CB2-9CD843165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0B6C0F-1747-C24F-9472-43A5667BB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5E101-5439-8C41-8650-2A0DBEC0C5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940514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089B7E-BF3D-6A4A-A62A-1E9F5A81A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3E60EB-D5B2-B640-848B-7FE007C4E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87D238-B264-D14D-8CB9-8E17092CD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3B4C6-11D8-C24B-8FAB-F92F725236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152165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CDE380-CF08-0147-BD2D-C8A710D6AB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D4D17E-3D9D-7540-9841-A8626F6D5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E3F4CC-1A7F-4449-9CFC-4656CFDF7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CB128-9DEB-9B46-82A7-15509AE112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26146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20727C-4E86-6C42-82EB-22FF9A368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B95D35-D4C2-D14B-8133-67015C9F8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B92D8E-AAF5-7A44-8FCC-698301585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E5A2F-5F90-1247-8455-D68088253F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12059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92E914-0573-EB4E-A461-A709BC3F7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95A790-BE62-4249-A50C-206DA5F87D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DC2635-5D4E-0A40-8CA8-931FFAD67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CE32C-53EE-B74D-9331-2D904FC119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528739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5DF164-F932-3545-92F1-B7E048AE8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E92704-81BD-9348-A628-69539A1AD1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17096D-D5EC-B647-B2D5-09DE064F8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28B1B-BE3D-3540-A4E1-E8EE8921EB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846097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746A0B-1FA1-C04E-B11E-E34F61486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740749-1744-7A44-91F7-7EDC1C59DC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5005FA-5767-F743-AAE3-7B09DA9F0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9716C-C3C3-1B45-865D-FB3F633D0B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8680776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14AC21-35CA-0E49-B205-82AEC4C5D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1474F7-A61F-3540-930A-9B0E44D67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04FE4E-2931-BE4F-B0E0-162B32741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44500-CA4D-F447-8FE1-2E8AEE69B0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737721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4F25F8-C24C-444C-9CF1-624CA1605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1C4ED-5498-F441-A207-694F617FB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9504F-7B76-6842-A6AC-A50BBC0A5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FB1B4-0274-3D43-8592-379A47FC5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576560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F3C2AE-2663-C54E-9D76-C2CE57F86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6F78F-FB30-E94A-87DA-5063E5148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84A3A7-459D-354D-9875-F504DBE3E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91130-5559-4044-A5F9-560719FE73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32166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afety_land_A4">
            <a:extLst>
              <a:ext uri="{FF2B5EF4-FFF2-40B4-BE49-F238E27FC236}">
                <a16:creationId xmlns:a16="http://schemas.microsoft.com/office/drawing/2014/main" id="{B74CDDF2-5C78-DC45-B1AB-1929166D10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DFA96F78-482F-A540-8FC0-22F9B8678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2E994FB-2CEB-4248-A578-94FF7F6B7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C9F27C2-49E1-2A45-B6BC-C85E4249FF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1728756-3211-834A-852C-8A8D01B811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8AFC73-46B9-AE48-BC32-A086D34C1B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57AC33-0880-A040-8754-1A4ECA3E9B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C6DE8745-2FA0-8D4C-BA8F-8BDE4379DC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People who help us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CEA6ED77-E6B5-AE4B-96F7-85A213D164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93863" y="3789363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sz="2400">
                <a:latin typeface="Comic Sans MS" panose="030F0902030302020204" pitchFamily="66" charset="0"/>
              </a:rPr>
              <a:t>Activity 2b</a:t>
            </a:r>
          </a:p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Home location cards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ack-garden-summer02jpg">
            <a:extLst>
              <a:ext uri="{FF2B5EF4-FFF2-40B4-BE49-F238E27FC236}">
                <a16:creationId xmlns:a16="http://schemas.microsoft.com/office/drawing/2014/main" id="{B97B4E28-9F2C-0D41-9272-7F64862901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6837362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3AD3C69F-FC64-E046-A3E9-7676A248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6250"/>
            <a:ext cx="401002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9E888ED-A31D-9A4B-88BB-EF520E69F7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6165850"/>
            <a:ext cx="3240088" cy="485775"/>
          </a:xfrm>
        </p:spPr>
        <p:txBody>
          <a:bodyPr/>
          <a:lstStyle/>
          <a:p>
            <a:pPr algn="l" eaLnBrk="1" hangingPunct="1"/>
            <a:r>
              <a:rPr lang="en-GB" altLang="en-US" sz="1200">
                <a:solidFill>
                  <a:srgbClr val="FF0000"/>
                </a:solidFill>
              </a:rPr>
              <a:t>Activity 2</a:t>
            </a:r>
            <a:br>
              <a:rPr lang="en-GB" altLang="en-US" sz="2000">
                <a:solidFill>
                  <a:srgbClr val="FF0000"/>
                </a:solidFill>
              </a:rPr>
            </a:br>
            <a:r>
              <a:rPr lang="en-GB" altLang="en-US" sz="2000">
                <a:solidFill>
                  <a:srgbClr val="FF0000"/>
                </a:solidFill>
              </a:rPr>
              <a:t>Home Location Cards</a:t>
            </a:r>
          </a:p>
        </p:txBody>
      </p:sp>
      <p:pic>
        <p:nvPicPr>
          <p:cNvPr id="3078" name="Picture 7" descr="back-garden-summer02jpg">
            <a:extLst>
              <a:ext uri="{FF2B5EF4-FFF2-40B4-BE49-F238E27FC236}">
                <a16:creationId xmlns:a16="http://schemas.microsoft.com/office/drawing/2014/main" id="{72D45825-4ED5-D445-994C-3E4F38733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81525"/>
            <a:ext cx="20875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study2">
            <a:extLst>
              <a:ext uri="{FF2B5EF4-FFF2-40B4-BE49-F238E27FC236}">
                <a16:creationId xmlns:a16="http://schemas.microsoft.com/office/drawing/2014/main" id="{B45CF71D-E6B3-3A41-8411-F4C0D4175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068638"/>
            <a:ext cx="1738313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Garage">
            <a:extLst>
              <a:ext uri="{FF2B5EF4-FFF2-40B4-BE49-F238E27FC236}">
                <a16:creationId xmlns:a16="http://schemas.microsoft.com/office/drawing/2014/main" id="{6B220E8C-8F32-DB4C-AA68-C6C9E91DD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581525"/>
            <a:ext cx="24479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73BB1E13-65D3-824B-8618-1278523A1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92150"/>
            <a:ext cx="3095625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>
            <a:extLst>
              <a:ext uri="{FF2B5EF4-FFF2-40B4-BE49-F238E27FC236}">
                <a16:creationId xmlns:a16="http://schemas.microsoft.com/office/drawing/2014/main" id="{C2DDB0CF-446D-DC42-B6AA-CE2D0202B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1863725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8BD4021A-1D0C-1543-9B5B-304B8B2DC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92150"/>
            <a:ext cx="1357312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>
            <a:extLst>
              <a:ext uri="{FF2B5EF4-FFF2-40B4-BE49-F238E27FC236}">
                <a16:creationId xmlns:a16="http://schemas.microsoft.com/office/drawing/2014/main" id="{F698F894-3C6C-7147-8E17-FCFB74E76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3311525" cy="21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AB052AB6-5B2B-8A48-9EC1-D34F03D9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852738"/>
            <a:ext cx="1096963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>
            <a:extLst>
              <a:ext uri="{FF2B5EF4-FFF2-40B4-BE49-F238E27FC236}">
                <a16:creationId xmlns:a16="http://schemas.microsoft.com/office/drawing/2014/main" id="{C088E896-36B2-8F40-96DB-D4A1E94D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52738"/>
            <a:ext cx="109855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extLst>
              <a:ext uri="{FF2B5EF4-FFF2-40B4-BE49-F238E27FC236}">
                <a16:creationId xmlns:a16="http://schemas.microsoft.com/office/drawing/2014/main" id="{AB71B25A-5A96-B947-A8DB-8F76C64B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6697662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extLst>
              <a:ext uri="{FF2B5EF4-FFF2-40B4-BE49-F238E27FC236}">
                <a16:creationId xmlns:a16="http://schemas.microsoft.com/office/drawing/2014/main" id="{8CBBECCB-A4FE-3E48-A372-C1828EB29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765175"/>
            <a:ext cx="3744912" cy="56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4620EAB4-274D-1547-879B-252DB8968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92150"/>
            <a:ext cx="3744912" cy="56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>
            <a:extLst>
              <a:ext uri="{FF2B5EF4-FFF2-40B4-BE49-F238E27FC236}">
                <a16:creationId xmlns:a16="http://schemas.microsoft.com/office/drawing/2014/main" id="{31EC9B7A-8435-5647-AB21-B56076002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6480175" cy="42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arage">
            <a:extLst>
              <a:ext uri="{FF2B5EF4-FFF2-40B4-BE49-F238E27FC236}">
                <a16:creationId xmlns:a16="http://schemas.microsoft.com/office/drawing/2014/main" id="{2DBAA02B-DE91-4F4E-9100-504584F3CC0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28775"/>
            <a:ext cx="40592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study2">
            <a:extLst>
              <a:ext uri="{FF2B5EF4-FFF2-40B4-BE49-F238E27FC236}">
                <a16:creationId xmlns:a16="http://schemas.microsoft.com/office/drawing/2014/main" id="{BBC1FFD1-BB4B-A440-8794-9D07E97B7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4813"/>
            <a:ext cx="4475163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>
            <a:extLst>
              <a:ext uri="{FF2B5EF4-FFF2-40B4-BE49-F238E27FC236}">
                <a16:creationId xmlns:a16="http://schemas.microsoft.com/office/drawing/2014/main" id="{000456EB-C3D4-994C-A67F-F19D33D1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476250"/>
            <a:ext cx="3916362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99FF9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AFFC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A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26</Words>
  <Application>Microsoft Macintosh PowerPoint</Application>
  <PresentationFormat>On-screen Show (4:3)</PresentationFormat>
  <Paragraphs>15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Default Design</vt:lpstr>
      <vt:lpstr>People who help us</vt:lpstr>
      <vt:lpstr>Activity 2 Home Location Cards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Wales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2 Home Location Images</dc:title>
  <dc:creator>northwalespolice</dc:creator>
  <cp:lastModifiedBy>Andy Holland</cp:lastModifiedBy>
  <cp:revision>19</cp:revision>
  <dcterms:created xsi:type="dcterms:W3CDTF">2008-09-04T09:24:45Z</dcterms:created>
  <dcterms:modified xsi:type="dcterms:W3CDTF">2022-03-02T23:45:06Z</dcterms:modified>
</cp:coreProperties>
</file>