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9"/>
  </p:notesMasterIdLst>
  <p:sldIdLst>
    <p:sldId id="265" r:id="rId2"/>
    <p:sldId id="256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D25CA6-CF5A-094C-A410-492146437F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F4EDD-E4F6-914D-874F-29EF8770C6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BE5B24-B36F-644F-9FA2-23105FB30440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7831467-3EFD-0142-B202-208A3019B3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DE8B8F-FB51-D04A-93DC-CE427E4E1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2C575-376E-CC47-92D6-06DFE0592C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B3ED4-6414-774F-813C-FD9BF1195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578440-2135-F246-B13C-8CA452A197D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5C8DE86-7224-5041-A60A-09CC70B44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93FF91F-CC83-CC44-A13E-0279742840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9DFD709-2701-794A-B65D-3E45EA8F0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75C133-DAC2-5745-8BE2-1C5917EEB7C8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40AD2E2-A239-894A-905F-172A45D03F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871C0EB-3D42-8047-8049-287331A5B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A0A612C-4AD7-AF41-ADDC-940A965FB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1824C2-EFF0-C848-B06E-53F94FD2C8D0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C175BFB-DD24-9741-8C8A-8FEE7B2F46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DA81FF7-8079-D34B-97A1-3B994CDBD2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C3A6A83-4C84-9445-8E41-16A294DAE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384803-AD7D-1640-BCEA-7811051189F4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ED12B927-2B85-9942-9A41-4CB7FCC2C1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CD40BA6-4CCE-AB4D-A518-3A9FDE4F96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36A5EC3-D2FB-D84D-A6FA-24F6F95F7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DAAB04-4F6A-A24C-8FFC-9D09C1321B7B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4E4F431-54BB-2340-AE92-939AC020E0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2780765-9720-B243-95E1-8684081A3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C2F41FE-B099-DF4C-A657-26D96D75E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AB9A43-B20E-2C47-8586-C9E0084BF82E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2FDBCDF-EA49-D446-BB58-CAEFD74FB6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B6CCC9C-ED22-DC43-8EEC-060203D0BE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6CD4BC9-55A0-4E4E-B233-95839B9F6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F48825-ED3E-B044-849E-BC5FB73099B7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054D1ABD-30C8-A74C-A791-0AF95E1F21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42C9890-772A-0341-B38B-E46566AD85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427CA56-C340-804E-8872-23CD149E9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0B098C-6473-8C45-B373-30959D8ACB7D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6E429-E1F6-B84D-A6CE-9D54227F5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C5F40-8C17-F346-87F8-A223F3A55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0E9EEE-07B5-2C4D-89FB-AADC21F4E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F8C73-C8C7-7843-9319-488473D9E1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47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6453B5-896B-F645-93CA-249ADB53F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593070-E6BC-C24D-84F8-D86057EC1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613C2E-5CD0-3243-B5CB-23E293601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E7C74-C43C-1543-8885-08E3EE1E75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68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7C0FDC-0148-2948-AA21-0A68A41D7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46CC10-BDB7-794C-A156-622D0D7B0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B786D9-7ABC-5143-97AE-A7EA36A8D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5B190-582A-624F-BFE2-313CF07B10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1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A4452D-0F7D-1A4B-A48F-1B2AECF43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DAC1BE-D31C-9940-8295-6E1E46C80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245A40-98A1-A846-A944-6B19519A5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85E9A-EE81-7547-B6A7-B74E09C47E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753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AF1233-92F4-6547-A306-1970F3FDA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3A049D-B3B6-C241-BF7C-B58D289BC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8E197-DA0D-DE4D-B4BA-4E2F0F4FE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D6443-439F-4C4E-8EB4-315B7A7D06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19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61B283-0A37-6744-A550-403223E18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A9F03-B843-584F-B840-B930281B0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8903C-9E93-C44C-99D0-361DBF2E4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60872-3E4B-1D49-B6CB-4EDFF65DD5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749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BE5DF4-C39B-3E41-BA9C-1B23A9606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944905-8CD6-AE42-8F67-4F52BD0AA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25099C-B098-684B-AB5A-E0B0EA78A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C41C9-AAA2-0842-BC6F-04131F0E2F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30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310A2A-C3A0-894B-95F1-D49EB23CB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675EB-FC28-0F45-8524-03572217E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55FF98-922E-334D-BC47-378490F15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673B7-1FB4-414E-8B8E-2D8E5E2538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152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2BE4FF-425E-4847-BA9B-BE0E85B0C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A0E6493-8F60-4F43-8162-530180D10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0534C6-2299-3F48-9D9C-0E9B78610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A35ED-5A5B-1244-9C30-E074E1AAA7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595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50A04-6AC9-0346-8BE3-83516CE4A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DC0B1-7E33-B34C-ADB0-DE0B88FB0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04C24-61FC-CF4D-BA93-14D1643BB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367CE-9578-DA41-BB48-3B1857CB5E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005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30A14-FE6C-0F40-ADCF-B59199CB6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1DBCD-9A5E-0F44-9F56-F664FEB19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C1AED4-6996-B142-8390-F5B563F0E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6DE04-02F8-4D40-B355-379ECC8A4F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170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afety_land_A4">
            <a:extLst>
              <a:ext uri="{FF2B5EF4-FFF2-40B4-BE49-F238E27FC236}">
                <a16:creationId xmlns:a16="http://schemas.microsoft.com/office/drawing/2014/main" id="{D4141929-65C3-BD45-9CDD-1EF9D71053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F5F2C9C0-8131-BB4D-AA89-142D3065B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DBE565A-33B8-E74A-938B-3B6F2D206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02828EE-B394-7E42-8F82-43C17E4342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392326-3631-3941-B84B-91709AD501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0162B8-B111-2C4D-9331-71446B360A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53BBD4-21A7-3945-A51F-74FF46249E3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7DC3D985-2D8D-F045-B44F-B469C60592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People who help us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A9007106-B06E-134B-BF3A-28A68F8EBB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Activity 2c</a:t>
            </a:r>
          </a:p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School – Location cards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24077973-8BD3-344F-B31E-938AE5B8C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70B900F-BB7D-6C49-8029-567F9F0B7D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188913"/>
            <a:ext cx="4559300" cy="488950"/>
          </a:xfrm>
        </p:spPr>
        <p:txBody>
          <a:bodyPr/>
          <a:lstStyle/>
          <a:p>
            <a:pPr algn="l" eaLnBrk="1" hangingPunct="1"/>
            <a:r>
              <a:rPr lang="en-GB" altLang="en-US" sz="1000">
                <a:solidFill>
                  <a:srgbClr val="FF0000"/>
                </a:solidFill>
              </a:rPr>
              <a:t>Activity 2</a:t>
            </a:r>
            <a:br>
              <a:rPr lang="en-GB" altLang="en-US" sz="1000">
                <a:solidFill>
                  <a:srgbClr val="FF0000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School - Location cards</a:t>
            </a:r>
          </a:p>
        </p:txBody>
      </p:sp>
      <p:pic>
        <p:nvPicPr>
          <p:cNvPr id="3075" name="Picture 4" descr="200711201501_kuchyne">
            <a:extLst>
              <a:ext uri="{FF2B5EF4-FFF2-40B4-BE49-F238E27FC236}">
                <a16:creationId xmlns:a16="http://schemas.microsoft.com/office/drawing/2014/main" id="{766258A6-9D27-9E4F-B2EB-8A201291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29702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CHILDREN">
            <a:extLst>
              <a:ext uri="{FF2B5EF4-FFF2-40B4-BE49-F238E27FC236}">
                <a16:creationId xmlns:a16="http://schemas.microsoft.com/office/drawing/2014/main" id="{08C49ED1-2D0A-B24C-B54B-7A84F451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765175"/>
            <a:ext cx="32559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Classroom%20017">
            <a:extLst>
              <a:ext uri="{FF2B5EF4-FFF2-40B4-BE49-F238E27FC236}">
                <a16:creationId xmlns:a16="http://schemas.microsoft.com/office/drawing/2014/main" id="{1F083A96-0A35-1D4B-B4D9-6BA97344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289401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CKV_arms_up">
            <a:extLst>
              <a:ext uri="{FF2B5EF4-FFF2-40B4-BE49-F238E27FC236}">
                <a16:creationId xmlns:a16="http://schemas.microsoft.com/office/drawing/2014/main" id="{F08DBD5B-7E26-9341-817A-FFE35C6C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3295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sysstarwalk2">
            <a:extLst>
              <a:ext uri="{FF2B5EF4-FFF2-40B4-BE49-F238E27FC236}">
                <a16:creationId xmlns:a16="http://schemas.microsoft.com/office/drawing/2014/main" id="{535EDE4F-DCE2-D54A-A1C1-C514DA36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21163"/>
            <a:ext cx="27305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9">
            <a:extLst>
              <a:ext uri="{FF2B5EF4-FFF2-40B4-BE49-F238E27FC236}">
                <a16:creationId xmlns:a16="http://schemas.microsoft.com/office/drawing/2014/main" id="{65A65F33-890B-C84F-8E2A-070DB7574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00711201501_kuchyne">
            <a:extLst>
              <a:ext uri="{FF2B5EF4-FFF2-40B4-BE49-F238E27FC236}">
                <a16:creationId xmlns:a16="http://schemas.microsoft.com/office/drawing/2014/main" id="{1E672022-EA01-C94C-B4D6-1F1ABE9F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143000"/>
            <a:ext cx="7723187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321F1D01-06C6-2C45-8EC1-82C4FAAF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HILDREN">
            <a:extLst>
              <a:ext uri="{FF2B5EF4-FFF2-40B4-BE49-F238E27FC236}">
                <a16:creationId xmlns:a16="http://schemas.microsoft.com/office/drawing/2014/main" id="{9B4B10A6-D38E-8A44-AF66-8AB59F59F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7080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F8D8F80A-4C8A-9F4F-B272-1FD023828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lassroom%20017">
            <a:extLst>
              <a:ext uri="{FF2B5EF4-FFF2-40B4-BE49-F238E27FC236}">
                <a16:creationId xmlns:a16="http://schemas.microsoft.com/office/drawing/2014/main" id="{47282F64-5C7A-5147-BD5E-4B5714FF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836613"/>
            <a:ext cx="693737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5EAA3F6C-B12E-4C46-8B36-D859066A2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KV_arms_up">
            <a:extLst>
              <a:ext uri="{FF2B5EF4-FFF2-40B4-BE49-F238E27FC236}">
                <a16:creationId xmlns:a16="http://schemas.microsoft.com/office/drawing/2014/main" id="{04F31228-2F49-614E-BE7D-BC87BB57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928688"/>
            <a:ext cx="688498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84A1D9A7-61EE-7142-A296-97CCC2561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ysstarwalk2">
            <a:extLst>
              <a:ext uri="{FF2B5EF4-FFF2-40B4-BE49-F238E27FC236}">
                <a16:creationId xmlns:a16="http://schemas.microsoft.com/office/drawing/2014/main" id="{5E7F78E8-AD6B-4B42-8C63-F6F1C8CE7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836613"/>
            <a:ext cx="600075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D4C826EA-738D-6242-96F0-ED834061F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CC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87</Words>
  <Application>Microsoft Macintosh PowerPoint</Application>
  <PresentationFormat>On-screen Show (4:3)</PresentationFormat>
  <Paragraphs>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Default Design</vt:lpstr>
      <vt:lpstr>People who help us</vt:lpstr>
      <vt:lpstr>Activity 2 School - Location cards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2 School location cards</dc:title>
  <dc:creator>northwalespolice</dc:creator>
  <cp:lastModifiedBy>Andy Holland</cp:lastModifiedBy>
  <cp:revision>14</cp:revision>
  <dcterms:created xsi:type="dcterms:W3CDTF">2008-09-04T11:11:07Z</dcterms:created>
  <dcterms:modified xsi:type="dcterms:W3CDTF">2022-03-02T23:44:24Z</dcterms:modified>
</cp:coreProperties>
</file>