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71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72" r:id="rId10"/>
    <p:sldId id="269" r:id="rId11"/>
    <p:sldId id="270" r:id="rId12"/>
  </p:sldIdLst>
  <p:sldSz cx="9144000" cy="6858000" type="screen4x3"/>
  <p:notesSz cx="9144000" cy="6858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>
      <p:cViewPr varScale="1">
        <p:scale>
          <a:sx n="119" d="100"/>
          <a:sy n="119" d="100"/>
        </p:scale>
        <p:origin x="1888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CEC654E-8C0A-6147-961A-BBEEB4E49A3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EEAA29-40E9-E443-B1D2-CB79E7C89E2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A8C2D28F-1ED4-F14B-93F6-3EA1A9CE3034}" type="datetimeFigureOut">
              <a:rPr lang="en-US"/>
              <a:pPr>
                <a:defRPr/>
              </a:pPr>
              <a:t>3/2/22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70978A-9E4F-F34B-90BC-1042FC2DDA7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3248CD-9AF3-EA41-A6FE-EF1D45C40C1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1824E6E-E35F-794A-9601-B3A0426BCCC1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180F621-A084-CC45-A220-BD4150384DC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723CED-E2D3-F646-820F-9364FF380A5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FDA79CBB-F707-A44F-8A95-A040A9A2C022}" type="datetimeFigureOut">
              <a:rPr lang="en-US"/>
              <a:pPr>
                <a:defRPr/>
              </a:pPr>
              <a:t>3/2/22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63E8B3A-56AA-8A49-A719-4DC7D1B7F2B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100AF48-C918-924B-9F29-5CA63106B2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C8EB6A-0C88-F148-8099-43B7E9A0979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73F043-9A90-344A-8092-A9A309508B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195E8EE-C03E-9643-AABD-23A147714B95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EF3B0516-B2FB-F540-91C0-7A71BFD141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EA87539E-7BD4-E849-ADC8-647442C6361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F2AE01AB-190F-A34B-8CE8-CBA956F14C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3DCE32D-B745-5A4B-B4B9-C4C3497A8A62}" type="slidenum">
              <a:rPr lang="en-GB" altLang="en-US"/>
              <a:pPr eaLnBrk="1" hangingPunct="1"/>
              <a:t>1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3E320795-82C6-0A43-8938-2986F739A1D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DBED90AC-BFFD-AB43-B7FF-D096C4CF94F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E5AF669F-A0D3-2542-9796-3DFF74E0FA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0583FA4-07E5-824B-8C00-2E218D01CE09}" type="slidenum">
              <a:rPr lang="en-GB" altLang="en-US"/>
              <a:pPr eaLnBrk="1" hangingPunct="1"/>
              <a:t>10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CA1C314F-BB30-4B4B-ABB2-F41A01D8781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3FE59D22-1F49-3645-A4D7-B588CB03DF6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7EFB2051-3E16-3E4F-A0CD-F48CAD0237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3BB6D19-A63E-334E-B00C-B89CFCDDC04D}" type="slidenum">
              <a:rPr lang="en-GB" altLang="en-US"/>
              <a:pPr eaLnBrk="1" hangingPunct="1"/>
              <a:t>11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C9A1597D-E634-C944-BEF8-E6DC3F2A900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319EE739-32A0-074D-80AF-40E457B2FE3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449E821D-705C-5040-9D0F-088A6A9C6B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ED82F0A-A0F2-0D48-9691-D696F7A50AC4}" type="slidenum">
              <a:rPr lang="en-GB" altLang="en-US"/>
              <a:pPr eaLnBrk="1" hangingPunct="1"/>
              <a:t>2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B2EF4CA0-9CE0-034A-AC68-868B28C7EDD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DE6238DC-7C48-DB47-A788-A983EEE6116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8F30FE97-514F-F648-BC28-D081B30F31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1F7F986-288A-1B4F-8475-17C386420C18}" type="slidenum">
              <a:rPr lang="en-GB" altLang="en-US"/>
              <a:pPr eaLnBrk="1" hangingPunct="1"/>
              <a:t>3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134697A6-D8AB-0C45-97C6-602D94A474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A12610BA-6EFA-6348-A176-77F67D1718A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7EA05ECE-5868-BE45-93A3-0574C98804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CA937AB-AB97-2D40-864B-992215C0A580}" type="slidenum">
              <a:rPr lang="en-GB" altLang="en-US"/>
              <a:pPr eaLnBrk="1" hangingPunct="1"/>
              <a:t>4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98D989C4-37A7-6E4D-80CA-2413644C389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27F9AA74-906A-1F41-8C42-C29C88A4869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F2911FC4-D862-5A4E-BF37-162CF6A4B6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902429E-D538-7242-9430-74A30F980E04}" type="slidenum">
              <a:rPr lang="en-GB" altLang="en-US"/>
              <a:pPr eaLnBrk="1" hangingPunct="1"/>
              <a:t>5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C4BE96AB-CF9F-FB4B-B7F4-420D01EA4C4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4D33072F-85D8-4849-BBBB-4715A1C715F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2797D5E5-EE23-D643-AA13-4C0A7E4E8D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3524184-CE46-3C46-8E7B-8DF2D9B6A55B}" type="slidenum">
              <a:rPr lang="en-GB" altLang="en-US"/>
              <a:pPr eaLnBrk="1" hangingPunct="1"/>
              <a:t>6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D7EDC473-D1AE-514F-B0E2-9C6857F4619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829E0001-44C9-5D4D-A0E0-9C98CF708E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212D98AC-905C-C849-9446-38A3C1830A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3CA76C7-167C-F443-8D5A-550F4B32D735}" type="slidenum">
              <a:rPr lang="en-GB" altLang="en-US"/>
              <a:pPr eaLnBrk="1" hangingPunct="1"/>
              <a:t>7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10F0F541-C593-1549-A77D-FDBFCF5880D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484808E7-D273-654B-99ED-83B52BA38BE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F9FC174D-8F98-7948-9598-29D9BCDC43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591A1D2-EA0D-B54B-A09E-D9AFD51CDE4A}" type="slidenum">
              <a:rPr lang="en-GB" altLang="en-US"/>
              <a:pPr eaLnBrk="1" hangingPunct="1"/>
              <a:t>8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D9EAA2B2-C453-EC4B-B5B9-1636DC45E4F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66339683-70DF-1246-8516-BAD9273A366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F2A42226-D56F-264B-8851-0F892A21A1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6828A15-ECB6-2445-AFD4-085A84CC3A73}" type="slidenum">
              <a:rPr lang="en-GB" altLang="en-US"/>
              <a:pPr eaLnBrk="1" hangingPunct="1"/>
              <a:t>9</a:t>
            </a:fld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73C4AC9-5DDE-2F47-AE45-89ECB3C215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D1B34A0-0FB9-5F4C-8DD4-673C72A377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272B0E1-35B7-7349-A5EE-386525A9F4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912B8C-F97A-9B43-A13C-B9FAFB59622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13894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E65CA37-4136-5649-B327-DA1D5D8687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3F9DF43-9F80-C642-90DD-21DC2624CE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7CFEFE8-ACBD-284F-993C-5530C13BCC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EE1865-BF0F-2545-AF9B-3C7DFF622D8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79198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CC2DCD1-2077-E84C-B040-2F41B17260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C48452B-A22B-2043-A046-B8C29A00B8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E8F57AE-5121-CD43-A60F-8F587B5E20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41BCC3-CBE2-C74B-9E5E-2F4E7F98C96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76826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575672C-14C0-E547-9881-7FDB8D0AE9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609F1A6-AED2-284A-ADA9-09C9254D13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7D11830-12DD-3249-87FD-C282293EBB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709FD0-1381-A742-80EE-9A93C9543ED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02284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C742DE3-2A9B-AC4E-A044-53E9420494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6B59EF4-8908-B74B-896E-26BE2DEF25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848A050-6D25-BD4D-B036-3A84F4D7C0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572032-80B1-8841-8A17-01F6481990C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27864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4700AE2-9CB6-C249-B169-F75FC71696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A58BB4D-A66F-A44C-A00C-F15E55BDA7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3FE8C9-B607-AA4D-AAB3-2C45B48DA7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4B7E7C-3654-B140-A7BD-DB3E0F53891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58355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4DABA37-2954-CA42-885B-EC2BEA14DD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1627DBE-58CB-164B-8D4D-4656E7D90E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357402E-4829-4C49-9C48-7B6A5AEFB2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D6758A-A06B-634D-A38F-21FD043E430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89197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4C3889C-4D0B-3048-B2AA-952BE012E6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CD5C046-12F3-A44F-ACD7-A03C44D07E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955C44A-ED47-134B-8637-84A8C11245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0CA57B-7DBB-D24E-AD86-3372212B542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02992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D3775DD-C98E-7E45-AF95-2EE5BB9000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33F3890-90C8-FF45-93F3-E63A022E30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FC9A817-AB38-6243-8583-CC76D56E35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BBF93D-0D19-384A-AC41-B29057E0C49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78031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4F4E9B-9EB2-794E-98F1-3B47FCD239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52CB93-94ED-9E43-94D6-E7527820C5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6213DB-31B4-9B47-A485-D1F1CADD70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CC828E-5E0D-7B4B-B4E1-177D07F997C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45194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6C2E918-304A-8443-8F08-3182B1249C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08F6E0-128A-0240-BB40-4ED21A4A3D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1CE3C1-E0CD-8D41-B655-07BFF31EFE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01426F-F769-F048-9819-78EFCFB3DDF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98460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>
            <a:extLst>
              <a:ext uri="{FF2B5EF4-FFF2-40B4-BE49-F238E27FC236}">
                <a16:creationId xmlns:a16="http://schemas.microsoft.com/office/drawing/2014/main" id="{7FE1F2BF-5AD6-104D-82A0-D76F52A44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>
            <a:extLst>
              <a:ext uri="{FF2B5EF4-FFF2-40B4-BE49-F238E27FC236}">
                <a16:creationId xmlns:a16="http://schemas.microsoft.com/office/drawing/2014/main" id="{4E91F17D-E152-9E40-911F-CD0E2D881A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F43A8FA-CC1D-374C-AAC0-C83D0E6D90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2AD6EE1-7DD4-A04C-AEF1-3657EAC2414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1739912-C9C9-0E48-85B7-350BF6CDF82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64B1F49-1CDC-8F40-A8A7-568E6445B0C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8073B4D-D319-BB40-80F3-66B7C78D62C4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>
            <a:extLst>
              <a:ext uri="{FF2B5EF4-FFF2-40B4-BE49-F238E27FC236}">
                <a16:creationId xmlns:a16="http://schemas.microsoft.com/office/drawing/2014/main" id="{30D351F9-87F2-E441-BF3F-9A3620B2C95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altLang="en-US">
                <a:latin typeface="Comic Sans MS" panose="030F0902030302020204" pitchFamily="66" charset="0"/>
              </a:rPr>
              <a:t>People who help us</a:t>
            </a:r>
          </a:p>
        </p:txBody>
      </p:sp>
      <p:sp>
        <p:nvSpPr>
          <p:cNvPr id="2051" name="Rectangle 5">
            <a:extLst>
              <a:ext uri="{FF2B5EF4-FFF2-40B4-BE49-F238E27FC236}">
                <a16:creationId xmlns:a16="http://schemas.microsoft.com/office/drawing/2014/main" id="{04C9BE14-145D-CC47-AA4A-CA42BA10CEA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GB" altLang="en-US">
                <a:latin typeface="Comic Sans MS" panose="030F0902030302020204" pitchFamily="66" charset="0"/>
              </a:rPr>
              <a:t>Activity 2e</a:t>
            </a:r>
          </a:p>
          <a:p>
            <a:pPr eaLnBrk="1" hangingPunct="1"/>
            <a:r>
              <a:rPr lang="en-GB" altLang="en-US">
                <a:latin typeface="Comic Sans MS" panose="030F0902030302020204" pitchFamily="66" charset="0"/>
              </a:rPr>
              <a:t>School – People cards</a:t>
            </a:r>
          </a:p>
        </p:txBody>
      </p:sp>
      <p:sp>
        <p:nvSpPr>
          <p:cNvPr id="2054" name="Text Box 6">
            <a:extLst>
              <a:ext uri="{FF2B5EF4-FFF2-40B4-BE49-F238E27FC236}">
                <a16:creationId xmlns:a16="http://schemas.microsoft.com/office/drawing/2014/main" id="{B2434094-6E2A-3A48-BE2B-4C85AB35DD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6629400"/>
            <a:ext cx="39179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GB" altLang="en-US" sz="800" b="1">
                <a:solidFill>
                  <a:srgbClr val="000000"/>
                </a:solidFill>
                <a:latin typeface="Comic Sans MS" panose="030F0902030302020204" pitchFamily="66" charset="0"/>
              </a:rPr>
              <a:t>© Copyright of Gwent Police © Hawlfraint Heddlu Gwent</a:t>
            </a:r>
          </a:p>
          <a:p>
            <a:endParaRPr lang="en-GB" altLang="en-US"/>
          </a:p>
        </p:txBody>
      </p:sp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nursing_5">
            <a:extLst>
              <a:ext uri="{FF2B5EF4-FFF2-40B4-BE49-F238E27FC236}">
                <a16:creationId xmlns:a16="http://schemas.microsoft.com/office/drawing/2014/main" id="{95F10453-C8DD-A448-8969-FDAC4F21C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908050"/>
            <a:ext cx="7632700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 Box 4">
            <a:extLst>
              <a:ext uri="{FF2B5EF4-FFF2-40B4-BE49-F238E27FC236}">
                <a16:creationId xmlns:a16="http://schemas.microsoft.com/office/drawing/2014/main" id="{269E1B2E-CB41-BB44-9B9A-F09B997937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6629400"/>
            <a:ext cx="39179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GB" altLang="en-US" sz="800" b="1">
                <a:solidFill>
                  <a:srgbClr val="000000"/>
                </a:solidFill>
                <a:latin typeface="Comic Sans MS" panose="030F0902030302020204" pitchFamily="66" charset="0"/>
              </a:rPr>
              <a:t>© Copyright of Gwent Police © Hawlfraint Heddlu Gwent</a:t>
            </a:r>
          </a:p>
          <a:p>
            <a:endParaRPr lang="en-GB" altLang="en-US"/>
          </a:p>
        </p:txBody>
      </p:sp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29836_2">
            <a:extLst>
              <a:ext uri="{FF2B5EF4-FFF2-40B4-BE49-F238E27FC236}">
                <a16:creationId xmlns:a16="http://schemas.microsoft.com/office/drawing/2014/main" id="{4BFDF1DC-186F-384B-BDB6-7B72DDEF2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052513"/>
            <a:ext cx="7777163" cy="519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 Box 4">
            <a:extLst>
              <a:ext uri="{FF2B5EF4-FFF2-40B4-BE49-F238E27FC236}">
                <a16:creationId xmlns:a16="http://schemas.microsoft.com/office/drawing/2014/main" id="{4D274E0A-2167-8B4D-AA83-0A7C17B562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6629400"/>
            <a:ext cx="39179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GB" altLang="en-US" sz="800" b="1">
                <a:solidFill>
                  <a:srgbClr val="000000"/>
                </a:solidFill>
                <a:latin typeface="Comic Sans MS" panose="030F0902030302020204" pitchFamily="66" charset="0"/>
              </a:rPr>
              <a:t>© Copyright of Gwent Police © Hawlfraint Heddlu Gwent</a:t>
            </a:r>
          </a:p>
          <a:p>
            <a:endParaRPr lang="en-GB" altLang="en-US"/>
          </a:p>
        </p:txBody>
      </p:sp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lollipoplady_joanmcgloughin">
            <a:extLst>
              <a:ext uri="{FF2B5EF4-FFF2-40B4-BE49-F238E27FC236}">
                <a16:creationId xmlns:a16="http://schemas.microsoft.com/office/drawing/2014/main" id="{836BB62E-F2FA-F941-99FF-23460E2E2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143000"/>
            <a:ext cx="5892800" cy="473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 Box 5">
            <a:extLst>
              <a:ext uri="{FF2B5EF4-FFF2-40B4-BE49-F238E27FC236}">
                <a16:creationId xmlns:a16="http://schemas.microsoft.com/office/drawing/2014/main" id="{CB36B2D1-8891-6740-9CC9-863BB47EDC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6629400"/>
            <a:ext cx="39179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GB" altLang="en-US" sz="800" b="1">
                <a:solidFill>
                  <a:srgbClr val="000000"/>
                </a:solidFill>
                <a:latin typeface="Comic Sans MS" panose="030F0902030302020204" pitchFamily="66" charset="0"/>
              </a:rPr>
              <a:t>© Copyright of Gwent Police © Hawlfraint Heddlu Gwent</a:t>
            </a:r>
          </a:p>
          <a:p>
            <a:endParaRPr lang="en-GB" altLang="en-US"/>
          </a:p>
        </p:txBody>
      </p:sp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dinnerstaffinnewunifrom">
            <a:extLst>
              <a:ext uri="{FF2B5EF4-FFF2-40B4-BE49-F238E27FC236}">
                <a16:creationId xmlns:a16="http://schemas.microsoft.com/office/drawing/2014/main" id="{FFC4836D-7B1E-7849-BD46-0AC724302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3" y="836613"/>
            <a:ext cx="7296150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 Box 5">
            <a:extLst>
              <a:ext uri="{FF2B5EF4-FFF2-40B4-BE49-F238E27FC236}">
                <a16:creationId xmlns:a16="http://schemas.microsoft.com/office/drawing/2014/main" id="{C406BA2E-7A97-F449-B773-428F2D9B0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6629400"/>
            <a:ext cx="39179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GB" altLang="en-US" sz="800" b="1">
                <a:solidFill>
                  <a:srgbClr val="000000"/>
                </a:solidFill>
                <a:latin typeface="Comic Sans MS" panose="030F0902030302020204" pitchFamily="66" charset="0"/>
              </a:rPr>
              <a:t>© Copyright of Gwent Police © Hawlfraint Heddlu Gwent</a:t>
            </a:r>
          </a:p>
          <a:p>
            <a:endParaRPr lang="en-GB" altLang="en-US"/>
          </a:p>
        </p:txBody>
      </p:sp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untitled 1">
            <a:extLst>
              <a:ext uri="{FF2B5EF4-FFF2-40B4-BE49-F238E27FC236}">
                <a16:creationId xmlns:a16="http://schemas.microsoft.com/office/drawing/2014/main" id="{DCC57A56-3A20-634A-A709-BBC6435A9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981075"/>
            <a:ext cx="7416800" cy="565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 Box 4">
            <a:extLst>
              <a:ext uri="{FF2B5EF4-FFF2-40B4-BE49-F238E27FC236}">
                <a16:creationId xmlns:a16="http://schemas.microsoft.com/office/drawing/2014/main" id="{19180377-21FE-4F4F-8826-C6DDAE403E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6629400"/>
            <a:ext cx="39179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GB" altLang="en-US" sz="800" b="1">
                <a:solidFill>
                  <a:srgbClr val="000000"/>
                </a:solidFill>
                <a:latin typeface="Comic Sans MS" panose="030F0902030302020204" pitchFamily="66" charset="0"/>
              </a:rPr>
              <a:t>© Copyright of Gwent Police © Hawlfraint Heddlu Gwent</a:t>
            </a:r>
          </a:p>
          <a:p>
            <a:endParaRPr lang="en-GB" altLang="en-US"/>
          </a:p>
        </p:txBody>
      </p:sp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Lighthouse%20Christian%20Church%20Sunday%20School%202006">
            <a:extLst>
              <a:ext uri="{FF2B5EF4-FFF2-40B4-BE49-F238E27FC236}">
                <a16:creationId xmlns:a16="http://schemas.microsoft.com/office/drawing/2014/main" id="{3ED20CD3-2566-AE43-BBAE-2E1397AED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620713"/>
            <a:ext cx="7031037" cy="532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 Box 5">
            <a:extLst>
              <a:ext uri="{FF2B5EF4-FFF2-40B4-BE49-F238E27FC236}">
                <a16:creationId xmlns:a16="http://schemas.microsoft.com/office/drawing/2014/main" id="{DF556D2E-DC50-7E49-9D2E-9A66B059D5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6629400"/>
            <a:ext cx="39179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GB" altLang="en-US" sz="800" b="1">
                <a:solidFill>
                  <a:srgbClr val="000000"/>
                </a:solidFill>
                <a:latin typeface="Comic Sans MS" panose="030F0902030302020204" pitchFamily="66" charset="0"/>
              </a:rPr>
              <a:t>© Copyright of Gwent Police © Hawlfraint Heddlu Gwent</a:t>
            </a:r>
          </a:p>
          <a:p>
            <a:endParaRPr lang="en-GB" altLang="en-US"/>
          </a:p>
        </p:txBody>
      </p:sp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untitled 2">
            <a:extLst>
              <a:ext uri="{FF2B5EF4-FFF2-40B4-BE49-F238E27FC236}">
                <a16:creationId xmlns:a16="http://schemas.microsoft.com/office/drawing/2014/main" id="{731BA85C-5BBE-8440-B629-B12A03D2E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836613"/>
            <a:ext cx="7416800" cy="562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 Box 4">
            <a:extLst>
              <a:ext uri="{FF2B5EF4-FFF2-40B4-BE49-F238E27FC236}">
                <a16:creationId xmlns:a16="http://schemas.microsoft.com/office/drawing/2014/main" id="{675DC229-8CAD-D848-8553-0BC660F3CC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6629400"/>
            <a:ext cx="39179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GB" altLang="en-US" sz="800" b="1">
                <a:solidFill>
                  <a:srgbClr val="000000"/>
                </a:solidFill>
                <a:latin typeface="Comic Sans MS" panose="030F0902030302020204" pitchFamily="66" charset="0"/>
              </a:rPr>
              <a:t>© Copyright of Gwent Police © Hawlfraint Heddlu Gwent</a:t>
            </a:r>
          </a:p>
          <a:p>
            <a:endParaRPr lang="en-GB" altLang="en-US"/>
          </a:p>
        </p:txBody>
      </p:sp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bridges3">
            <a:extLst>
              <a:ext uri="{FF2B5EF4-FFF2-40B4-BE49-F238E27FC236}">
                <a16:creationId xmlns:a16="http://schemas.microsoft.com/office/drawing/2014/main" id="{DCED3E92-BA31-3446-AD9B-34B8956A3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908050"/>
            <a:ext cx="7172325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4">
            <a:extLst>
              <a:ext uri="{FF2B5EF4-FFF2-40B4-BE49-F238E27FC236}">
                <a16:creationId xmlns:a16="http://schemas.microsoft.com/office/drawing/2014/main" id="{9276C700-FDB5-FA4A-93A8-47506B5BFE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6629400"/>
            <a:ext cx="39179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GB" altLang="en-US" sz="800" b="1">
                <a:solidFill>
                  <a:srgbClr val="000000"/>
                </a:solidFill>
                <a:latin typeface="Comic Sans MS" panose="030F0902030302020204" pitchFamily="66" charset="0"/>
              </a:rPr>
              <a:t>© Copyright of Gwent Police © Hawlfraint Heddlu Gwent</a:t>
            </a:r>
          </a:p>
          <a:p>
            <a:endParaRPr lang="en-GB" altLang="en-US"/>
          </a:p>
        </p:txBody>
      </p:sp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cute-kids-clothes">
            <a:extLst>
              <a:ext uri="{FF2B5EF4-FFF2-40B4-BE49-F238E27FC236}">
                <a16:creationId xmlns:a16="http://schemas.microsoft.com/office/drawing/2014/main" id="{0A13EFAF-097B-3D45-AF8B-C10FEC7B8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981075"/>
            <a:ext cx="6815137" cy="511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 Box 4">
            <a:extLst>
              <a:ext uri="{FF2B5EF4-FFF2-40B4-BE49-F238E27FC236}">
                <a16:creationId xmlns:a16="http://schemas.microsoft.com/office/drawing/2014/main" id="{E9908B99-19B7-B74F-ACB9-E9DD2CFAD0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6629400"/>
            <a:ext cx="39179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GB" altLang="en-US" sz="800" b="1">
                <a:solidFill>
                  <a:srgbClr val="000000"/>
                </a:solidFill>
                <a:latin typeface="Comic Sans MS" panose="030F0902030302020204" pitchFamily="66" charset="0"/>
              </a:rPr>
              <a:t>© Copyright of Gwent Police © Hawlfraint Heddlu Gwent</a:t>
            </a:r>
          </a:p>
          <a:p>
            <a:endParaRPr lang="en-GB" altLang="en-US"/>
          </a:p>
        </p:txBody>
      </p:sp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lsa1">
            <a:extLst>
              <a:ext uri="{FF2B5EF4-FFF2-40B4-BE49-F238E27FC236}">
                <a16:creationId xmlns:a16="http://schemas.microsoft.com/office/drawing/2014/main" id="{0BBC914C-44F1-5E41-80C0-6E0C5FEF08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052513"/>
            <a:ext cx="7415213" cy="52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 Box 4">
            <a:extLst>
              <a:ext uri="{FF2B5EF4-FFF2-40B4-BE49-F238E27FC236}">
                <a16:creationId xmlns:a16="http://schemas.microsoft.com/office/drawing/2014/main" id="{BA5597AC-97E4-5740-B0C2-202DA9E597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6629400"/>
            <a:ext cx="39179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GB" altLang="en-US" sz="800" b="1">
                <a:solidFill>
                  <a:srgbClr val="000000"/>
                </a:solidFill>
                <a:latin typeface="Comic Sans MS" panose="030F0902030302020204" pitchFamily="66" charset="0"/>
              </a:rPr>
              <a:t>© Copyright of Gwent Police © Hawlfraint Heddlu Gwent</a:t>
            </a:r>
          </a:p>
          <a:p>
            <a:endParaRPr lang="en-GB" altLang="en-US"/>
          </a:p>
        </p:txBody>
      </p:sp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Default Design">
  <a:themeElements>
    <a:clrScheme name="Default Design 13">
      <a:dk1>
        <a:srgbClr val="003366"/>
      </a:dk1>
      <a:lt1>
        <a:srgbClr val="FFFFFF"/>
      </a:lt1>
      <a:dk2>
        <a:srgbClr val="0066FF"/>
      </a:dk2>
      <a:lt2>
        <a:srgbClr val="CCFFFF"/>
      </a:lt2>
      <a:accent1>
        <a:srgbClr val="3366CC"/>
      </a:accent1>
      <a:accent2>
        <a:srgbClr val="00B000"/>
      </a:accent2>
      <a:accent3>
        <a:srgbClr val="AAB8FF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3366"/>
        </a:dk1>
        <a:lt1>
          <a:srgbClr val="FFFFFF"/>
        </a:lt1>
        <a:dk2>
          <a:srgbClr val="0066FF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B8FF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120</Words>
  <Application>Microsoft Macintosh PowerPoint</Application>
  <PresentationFormat>On-screen Show (4:3)</PresentationFormat>
  <Paragraphs>25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Comic Sans MS</vt:lpstr>
      <vt:lpstr>Default Design</vt:lpstr>
      <vt:lpstr>People who help 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North Wales Police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northwalespolice</dc:creator>
  <cp:lastModifiedBy>Andy Holland</cp:lastModifiedBy>
  <cp:revision>11</cp:revision>
  <dcterms:created xsi:type="dcterms:W3CDTF">2008-08-31T08:16:23Z</dcterms:created>
  <dcterms:modified xsi:type="dcterms:W3CDTF">2022-03-02T23:44:40Z</dcterms:modified>
</cp:coreProperties>
</file>