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56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  <p:sldId id="267" r:id="rId13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74"/>
  </p:normalViewPr>
  <p:slideViewPr>
    <p:cSldViewPr>
      <p:cViewPr varScale="1">
        <p:scale>
          <a:sx n="89" d="100"/>
          <a:sy n="89" d="100"/>
        </p:scale>
        <p:origin x="337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A110E5-EB5C-9E46-AC1D-3DEA613717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D64A5-DC8F-F84E-83CD-E3FFAE9C0B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FB9922-EC67-7F41-B05F-DF6023728428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0056D-4494-504F-A0EF-0ABF4FEC7B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B9959-AE33-5345-9E91-6D39E305BA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7D4DCD-7D75-CC4D-99AF-B6143BF573E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B18E21-4920-BF46-AD2D-ACD085EA91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44CC4-26AB-984B-9331-4FEA5D3D85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F86099-A0CF-F04E-BCCC-63FAB31EE0A3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37457F-FCA5-A74B-9644-6EA1B12E44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7EC76D5-909E-5341-A288-6F83FFD09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1E3CC-C8A1-AA4D-AFFE-3C56E92FC1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36231-667D-5F49-A9A3-49C263E37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CA89E0-CF66-DF44-B922-5C842A126B7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AEDF93A-ED86-3E4A-A103-D5EF19C281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524C766-59AF-764C-A949-1BB28F7661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9DD2891-F887-A644-980F-D07493CF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34A4E6-58AD-DE4F-A54F-80F5057F4BFA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8A96C0F-06CA-1D41-B52D-3E41D8C5D4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E64C6E1-C3FA-CD45-90E1-3350E98DB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854BF7F-1CAE-2A40-85F7-6FD68E395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35F41F-1286-1842-8B3C-E18117879F6E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5FF07AB-FB74-474E-B936-870F3635AB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9F38DC9-D111-7E4D-825F-7CA8B60972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5E41003-196E-9748-A7E2-D8A3FA7C1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3FFEAB-EAFB-F045-9D61-D21454109AA3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90122D5-22B5-9B4B-B145-D7C883FAD9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F47686B-2067-C343-B6C7-322D624B4A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7FE4755-8EC6-9343-958E-3C871B098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E7BFB4-D3DC-A54F-A3D9-9CBBAC47477A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B5FD661-7AC8-C04F-9D69-325D2ECD3A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983EE88-0F88-C64D-87BB-944A98EF03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8712F1F-EC60-ED40-BCC0-CCB8472D6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876A8F-3E31-B146-8AE8-AD94306E8DB9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C237C9C-796E-2F48-A781-DBC1766F47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BC83FB2-574B-B840-A7DB-A466252C0E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BC3A32B-0892-254E-8189-46AC3CD18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38667C-B32D-4143-A4B7-7CF6EFFE816C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BBF6F90-DA83-B741-BEA1-1808DB2276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B5E3DA0-3001-504C-B45A-07795A9C29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911BD9B-D8F1-FE4E-812A-4AED702B5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987684-4E61-0C4C-A1A4-114D38A6B5CD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DCCD31D-1244-E941-920A-DCBC5676EB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31CC1E3-2229-524F-A2F9-89EC0C5AC4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C7B43FD-978D-214D-B1AA-00AB656FB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F0DC79-8648-344E-A36A-497411DFC2D7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869C061-08F3-4541-B923-633EB232F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1D9198B-376D-2F4C-AB07-A8C2C1082F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9D39102-A4B2-0942-A41D-6E94B92AA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B8B96B-64BD-C84D-A412-B0C160F99100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92484F4-6722-F349-8CCF-32138240A9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2DE4874-4AB6-1641-81D7-610B67494D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1D6722B-6DFC-FA49-B431-27B1D87CB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088A0B-2B71-EF4D-B412-36AE5C2874FD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40AFB36-D7F9-BD4C-A921-0DD97ACBA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2629E00-1A8F-424B-94ED-550D7E037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B10FA7B-6E7A-2143-AC88-DFAE0B623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6B6F98-9503-3243-AD92-AA51D58D779A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CADEE36-A79E-704C-BB2D-CD05642CF0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4FE2A78-9EBC-3A45-BA6D-60FE8C81C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CACB8A5-E399-8542-9DDF-42421B601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418E25-E625-7E48-BB95-30B477A19932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AEEF89-561B-154C-8508-53A45D578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7795A-5A08-2A48-B018-BFACF2214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3C1A8A-DBFC-FE4A-A59B-0501E2613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0A79A-DFC4-544A-BEF7-FD57A386D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268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18185A-8D68-FC44-97D6-8AF302EC5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E8846A-AD2D-3C43-8119-1763255FF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122787-6612-F44C-90FF-25A4060D1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277D5-AF63-8E49-98A8-4EB0A9AF5C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062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8FA1D0-C268-D84A-8DB7-22F3370927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3BBEEC-DCE7-BE45-AE84-CCC6C506E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B38944-F504-7541-B18D-9585EE90A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2BAEB-B61E-1449-81EA-B26492B7CF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886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D95240-3BE7-B54D-ABB4-D1F7B7139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4AA468-6CA6-B549-B6A6-52F53CF93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83D59A-F103-604C-9BA4-2F7511CE0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C8295-CC7D-F746-83F0-3B20466A7B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849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BDAF01-FC42-E446-B739-E82DA39FC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70A57-DE6A-D94E-BE03-ADE3A0601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5A18D-437C-9748-9FB8-94B3F2A29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E006F-D925-E54B-A742-1C0FF714AA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690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735B0-1216-214A-AC39-6C9F35569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8C726-A208-F644-B83A-60CE49E7A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3A8B3-A647-2D44-BD21-7950547EC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0911D-9063-5546-897C-247CE7F359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15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DC8673-5330-6A49-8231-3AF825365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F9DB5F-79E0-994B-B167-EBB22E29F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DBA8B0-0002-104F-AAA0-7D9733A6C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EF19B-510E-4646-B1AB-3C0763C134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44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62D483-DEEF-9349-9B74-6994CBD0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CE4AD7-5CFD-C44A-A8D4-E1542A0F8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203B2E-10D1-B140-9E39-94A93E2E3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05868-D0DF-9D4B-B9F5-DF7F2009B6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56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9284D-D882-7B44-9EC4-D67DE5FDD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3CB59F-82E4-E14A-B567-34A79DCA9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EA287C-4B9C-774C-8ED4-8BD39861E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7B272-F41C-1D47-ADFF-3DE8745E2E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66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67FCB-FD5A-8646-8987-913330F47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79B15-5031-604D-B926-D86081611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AD2CC-4850-7347-94DB-15D477E5B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D91B3-ABAD-9448-BCB2-4D87A8885E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1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477C2-9392-C54E-9C62-9D279D6EA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95058-B4EC-8749-AA0F-8F97E183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88CE1-4EEE-5146-B83F-E4F240275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D3F83-DC61-D14A-BAF6-71C116842C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875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B24455-5B68-C84A-BE82-CA51A08D6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B393A1-C3BE-6E45-A6A3-43F0146CC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1B66A0-9916-B541-924C-DD5EC8A13B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CF19A3-40C2-094D-874A-2DC1818971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717CD7-E199-0440-AD1E-32F94EE706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F04F1B-ACED-D042-9FBD-EC3AF2DAA39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7" descr="safety_portrait_A4">
            <a:extLst>
              <a:ext uri="{FF2B5EF4-FFF2-40B4-BE49-F238E27FC236}">
                <a16:creationId xmlns:a16="http://schemas.microsoft.com/office/drawing/2014/main" id="{36168495-2B99-F746-A1E4-CFF5217093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0DFEF7CE-4471-2F42-95C6-7453519F6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0350" y="971550"/>
            <a:ext cx="6172200" cy="6034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9600">
                <a:latin typeface="Comic Sans MS" panose="030F0902030302020204" pitchFamily="66" charset="0"/>
              </a:rPr>
              <a:t>caring</a:t>
            </a:r>
          </a:p>
          <a:p>
            <a:pPr algn="ctr" eaLnBrk="1" hangingPunct="1">
              <a:buFontTx/>
              <a:buNone/>
            </a:pPr>
            <a:r>
              <a:rPr lang="en-GB" altLang="en-US" sz="9600">
                <a:latin typeface="Comic Sans MS" panose="030F0902030302020204" pitchFamily="66" charset="0"/>
              </a:rPr>
              <a:t>picture  </a:t>
            </a:r>
          </a:p>
          <a:p>
            <a:pPr algn="ctr" eaLnBrk="1" hangingPunct="1">
              <a:buFontTx/>
              <a:buNone/>
            </a:pPr>
            <a:r>
              <a:rPr lang="en-GB" altLang="en-US" sz="9600">
                <a:latin typeface="Comic Sans MS" panose="030F0902030302020204" pitchFamily="66" charset="0"/>
              </a:rPr>
              <a:t>cards </a:t>
            </a:r>
            <a:endParaRPr lang="en-US" altLang="en-US" sz="9600">
              <a:latin typeface="Comic Sans MS" panose="030F0902030302020204" pitchFamily="66" charset="0"/>
            </a:endParaRPr>
          </a:p>
        </p:txBody>
      </p:sp>
      <p:sp>
        <p:nvSpPr>
          <p:cNvPr id="2051" name="Text Box 5">
            <a:extLst>
              <a:ext uri="{FF2B5EF4-FFF2-40B4-BE49-F238E27FC236}">
                <a16:creationId xmlns:a16="http://schemas.microsoft.com/office/drawing/2014/main" id="{7982BA9D-393D-F743-8C80-CBCE6536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7380288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/>
              <a:t>Activity 2f </a:t>
            </a:r>
            <a:endParaRPr lang="en-US" altLang="en-US" sz="4000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89EAA493-20D4-6142-842B-B4DC06FCD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2870895">
            <a:extLst>
              <a:ext uri="{FF2B5EF4-FFF2-40B4-BE49-F238E27FC236}">
                <a16:creationId xmlns:a16="http://schemas.microsoft.com/office/drawing/2014/main" id="{EF4077D5-2D4F-244D-B629-AEA99F71610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566863"/>
            <a:ext cx="5545138" cy="4373562"/>
          </a:xfrm>
          <a:noFill/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7097C4DC-381B-FA42-814C-1D876A3D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ucket filled with sand">
            <a:extLst>
              <a:ext uri="{FF2B5EF4-FFF2-40B4-BE49-F238E27FC236}">
                <a16:creationId xmlns:a16="http://schemas.microsoft.com/office/drawing/2014/main" id="{058EB797-F2C6-ED49-8C91-7861C308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042988"/>
            <a:ext cx="5248275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0C198F53-E544-3D40-BE85-4BF6DF5F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">
            <a:extLst>
              <a:ext uri="{FF2B5EF4-FFF2-40B4-BE49-F238E27FC236}">
                <a16:creationId xmlns:a16="http://schemas.microsoft.com/office/drawing/2014/main" id="{E4B43C02-A638-B84F-AB54-D8B891A6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258888"/>
            <a:ext cx="4737100" cy="71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5582F320-D92D-B84A-8EE7-CADBCCE5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rother and sister">
            <a:extLst>
              <a:ext uri="{FF2B5EF4-FFF2-40B4-BE49-F238E27FC236}">
                <a16:creationId xmlns:a16="http://schemas.microsoft.com/office/drawing/2014/main" id="{29B4AE87-17FA-B44B-AE42-0C721F718A3F}"/>
              </a:ext>
            </a:extLst>
          </p:cNvPr>
          <p:cNvPicPr>
            <a:picLocks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971550"/>
            <a:ext cx="6159500" cy="7056438"/>
          </a:xfrm>
          <a:noFill/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3412CCBB-98F3-CA46-8139-4645562BA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1F444D4-C4EB-8F45-8A00-56E33539A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9" name="Picture 4" descr="46087pending082307JoseBeltran">
            <a:extLst>
              <a:ext uri="{FF2B5EF4-FFF2-40B4-BE49-F238E27FC236}">
                <a16:creationId xmlns:a16="http://schemas.microsoft.com/office/drawing/2014/main" id="{4F1CB7C9-2AB6-894F-B62D-8D6E0817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58888"/>
            <a:ext cx="6191250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2B80FAE4-EE25-8246-8107-353FE6A5B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785624">
            <a:extLst>
              <a:ext uri="{FF2B5EF4-FFF2-40B4-BE49-F238E27FC236}">
                <a16:creationId xmlns:a16="http://schemas.microsoft.com/office/drawing/2014/main" id="{52807F7E-23B0-D646-9D9C-CFE33034564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3" y="1692275"/>
            <a:ext cx="5975350" cy="4862513"/>
          </a:xfrm>
          <a:noFill/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CD494F32-4BDC-024B-A50D-53230E19C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gech_0001_0003_0_img0212">
            <a:extLst>
              <a:ext uri="{FF2B5EF4-FFF2-40B4-BE49-F238E27FC236}">
                <a16:creationId xmlns:a16="http://schemas.microsoft.com/office/drawing/2014/main" id="{E8927FB5-82C2-0346-A90B-D4908636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49388"/>
            <a:ext cx="487997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19B965DF-5057-3F4C-8E71-6EFA0C33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1">
            <a:extLst>
              <a:ext uri="{FF2B5EF4-FFF2-40B4-BE49-F238E27FC236}">
                <a16:creationId xmlns:a16="http://schemas.microsoft.com/office/drawing/2014/main" id="{211AD0DB-E3ED-2E4E-9FA3-3BB22236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042988"/>
            <a:ext cx="469265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C469E20D-372C-854D-93BD-A949BD766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amilyReadingTogether">
            <a:extLst>
              <a:ext uri="{FF2B5EF4-FFF2-40B4-BE49-F238E27FC236}">
                <a16:creationId xmlns:a16="http://schemas.microsoft.com/office/drawing/2014/main" id="{3FFBF3E5-F377-3E45-AA3F-51B5EFD3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258888"/>
            <a:ext cx="554513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319488D4-BAA6-854E-86A4-5E96AFB7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andcastles 1">
            <a:extLst>
              <a:ext uri="{FF2B5EF4-FFF2-40B4-BE49-F238E27FC236}">
                <a16:creationId xmlns:a16="http://schemas.microsoft.com/office/drawing/2014/main" id="{ED5E85D7-9804-E04C-B22E-9CABB5B821B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476375"/>
            <a:ext cx="5832475" cy="4895850"/>
          </a:xfrm>
          <a:noFill/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5E91C5CF-0810-144C-83FA-5F43D2DE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waste%20free%20lunch%20box">
            <a:extLst>
              <a:ext uri="{FF2B5EF4-FFF2-40B4-BE49-F238E27FC236}">
                <a16:creationId xmlns:a16="http://schemas.microsoft.com/office/drawing/2014/main" id="{4CE7113B-9ABF-054B-9AD8-F122AA8F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47813"/>
            <a:ext cx="61928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9">
            <a:extLst>
              <a:ext uri="{FF2B5EF4-FFF2-40B4-BE49-F238E27FC236}">
                <a16:creationId xmlns:a16="http://schemas.microsoft.com/office/drawing/2014/main" id="{D2A0EB23-C66E-4142-9509-1D22316CE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8459788"/>
            <a:ext cx="4464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>
                <a:solidFill>
                  <a:srgbClr val="FF0000"/>
                </a:solidFill>
              </a:rPr>
              <a:t>Activity 2 People who help us -  Caring picture card 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7E6A34CC-B7D5-9842-A9C1-3DEE6FEB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CC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Macintosh PowerPoint</Application>
  <PresentationFormat>On-screen Show (4:3)</PresentationFormat>
  <Paragraphs>29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northwalespolice</dc:creator>
  <cp:lastModifiedBy>Andy Holland</cp:lastModifiedBy>
  <cp:revision>15</cp:revision>
  <dcterms:created xsi:type="dcterms:W3CDTF">2008-08-31T09:03:53Z</dcterms:created>
  <dcterms:modified xsi:type="dcterms:W3CDTF">2022-03-02T23:44:19Z</dcterms:modified>
</cp:coreProperties>
</file>