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</p:sldMasterIdLst>
  <p:notesMasterIdLst>
    <p:notesMasterId r:id="rId13"/>
  </p:notesMasterIdLst>
  <p:sldIdLst>
    <p:sldId id="260" r:id="rId2"/>
    <p:sldId id="257" r:id="rId3"/>
    <p:sldId id="258" r:id="rId4"/>
    <p:sldId id="256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ADD4B9C1-8F3F-4E49-8ED9-77EAD8FBE150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B5446B67-585B-7542-85ED-347470A2FC6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BC47E5D-7908-3D40-87B7-1B570DFF01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E709A05-383A-9949-96CB-AD033E0439D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695318D-BBDE-2849-B53A-475CF667C7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BD1AF68-51F9-0446-85C1-F388E0DDC2D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0C3316-DFBB-354A-892F-1BFB78AB40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CAD0091-CA5E-0242-A8F1-0836FE0C47A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00BB7FC-163A-3E44-97EC-34387DBAF8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9A6C676-BE5C-8143-B8B7-4EB2A60DB72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EAB5A01-66EC-964C-872E-38EF629ACF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DC00C5D-AD3E-9946-83CF-CA57C9B14AE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1E23343-CF4A-BB4C-BFAA-E2F636C6E9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79B0C22-A643-AC4C-9047-7F8B4599803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F419579-EC3E-084E-B2C5-FB46F84A7D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682FF5-178F-2245-9AB7-B5F8DFA4672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536832E-AC4A-C940-900F-6B8124CD04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9BC1D01-2F58-0D4A-B96B-7FFCA16EE52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7CB2F6D-71AE-674C-ADCC-75F21AFC04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EC02A52-A222-6849-AD38-5F89D3A4B54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926B729-22AD-FF48-B348-6F5FC97BDF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D93E887-2284-F548-9ADA-FEB3659C9ED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6CC0ED4-4B1F-624F-8BDC-CF3C1E2658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3281DC6-A094-9E42-B92A-30D3E2AEC7D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023508-8175-5C41-B8E7-B43D66F2AB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41B268-F3D8-C844-AFCA-5FC7616B94B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1E2A97-79C3-B54C-B012-0B2A35D1FF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FB962-D43E-FF43-9BA5-4E5E11B4FC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822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988EE1-2BE6-574F-98BF-6022FA10022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C4C2A3-534B-D248-87BD-8F4ACD4C4F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C86153-A708-884C-99BB-CA3F37DDF6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99ABC-3D82-4E43-B889-29F0148A89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0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1DEEDE-3CB5-B24A-97BD-4EFDB1FDC30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B955B5-38D2-4746-A17F-494801E0D15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5169E8-0520-304C-A4C0-C85F53B950A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93ECE6-357F-2842-A8B0-9793872B81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804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F42DF31-078F-A644-B937-AA2A23F9671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499CADC-3FA2-0A4A-AEF1-10CBA3C1A0E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C35F91F-9666-B340-A6BD-A74D1DE2B9E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B1648-AEB5-7147-8A53-8EFB1AF739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1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B3B3BD-9F2D-FE46-9B05-E50DA7CA4D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6F9E7-6276-9A49-AA8E-B468481DEBF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E6578E-D26F-3B4B-BC42-DE9843F1D41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DE6FC-4970-494D-BE96-B89B891CE3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264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3520E9-0312-9749-87B7-789B2D4F849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65AF68-A212-6542-BA47-9E626816B8B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74B673-84BA-CD47-A9D0-8DBA4AA0BA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E071F-D180-FE48-8CB3-B9EA194B1F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725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FF2F7F6-EBB8-CA4A-A7C7-F00B88F5C04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2E945AA-B82A-7C48-BF63-A35B5EFAFC9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D96E605-9A66-5D41-9048-1441E37924C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C59BE-5499-E147-AC50-43D1AD8ECA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595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778F71C-7E15-2C4E-90CE-6B9200C4AC1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ADF2CDE-C329-3A47-BF96-D02A477ACC6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A712663-B827-DD4E-8A4E-3534CF2E3B0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E8B3D-BFBC-4747-B183-1BEE9243BE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78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B5FAFD1-82DC-3047-BB82-00267C22AB5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6CF880-DFEC-4849-A473-35AF3C8A2AD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9E232D-1779-0E4D-A05C-F72B89E043E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B047B-C33E-A649-B412-EF14D339BF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981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A094D66-950D-CB49-AFC5-91C59C04B0A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935EF32-7093-A146-B0B9-B989006360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EB6FBA-24DD-1443-992C-ACF2632E61A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4650D-46B8-0449-B553-E9EC53208E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982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4AC54C2-FFD4-A346-BFEB-46CE89BA738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F6D8D01-7119-B449-94F7-29F6CF49B60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0FC0D5E-8368-BA41-AA8E-B9A2121425C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52323-48CA-0749-9FEB-065FF955D8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907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E73D3E-7362-A74F-B947-9672C908AB9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EF33902-77B4-4449-9FCA-815B152C4FE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FC9E78B-FB0D-4F4F-A23F-AFB43C84EE9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5EE8B-D661-1D43-9ACD-60AB79DBAC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432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15BDD65-A115-8A46-AC19-82212DE8E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1E5FDBDC-3476-1C4A-91F1-8991143254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6395525-1094-E942-84FC-20C3DE9D377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01ED0E9-9A7B-D44E-9AD9-6436C84E3FD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A1B2BE-0B41-B449-9A61-BE206183FF7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87B8F6F8-C60D-574D-9612-83282F8EF13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emf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emf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gif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em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2B4103-0659-BA42-8E9A-3CD6E20A5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A3FF4F84-9FAF-A54C-B17D-1E79E54E8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276475"/>
            <a:ext cx="77771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800" b="1">
                <a:solidFill>
                  <a:schemeClr val="tx2"/>
                </a:solidFill>
                <a:latin typeface="Comic Sans MS" panose="030F0902030302020204" pitchFamily="66" charset="0"/>
              </a:rPr>
              <a:t>The body warning signs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2EDFBFEB-E5DE-EC4A-BD09-9C11154CE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8211936C-374F-CD4F-9212-E1923C944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765175"/>
            <a:ext cx="8532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400">
                <a:solidFill>
                  <a:schemeClr val="tx2"/>
                </a:solidFill>
                <a:latin typeface="Comic Sans MS" panose="030F0902030302020204" pitchFamily="66" charset="0"/>
              </a:rPr>
              <a:t>What happens to your head?</a:t>
            </a:r>
          </a:p>
        </p:txBody>
      </p:sp>
      <p:pic>
        <p:nvPicPr>
          <p:cNvPr id="58372" name="Picture 4" descr="sl01391_">
            <a:extLst>
              <a:ext uri="{FF2B5EF4-FFF2-40B4-BE49-F238E27FC236}">
                <a16:creationId xmlns:a16="http://schemas.microsoft.com/office/drawing/2014/main" id="{7F316AEF-461F-DE41-A6CA-ADD531D3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557338"/>
            <a:ext cx="22590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>
            <a:extLst>
              <a:ext uri="{FF2B5EF4-FFF2-40B4-BE49-F238E27FC236}">
                <a16:creationId xmlns:a16="http://schemas.microsoft.com/office/drawing/2014/main" id="{585D007E-C30D-AD48-9C73-75C166E3F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952750"/>
            <a:ext cx="32400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chemeClr val="tx1"/>
                </a:solidFill>
                <a:latin typeface="Comic Sans MS" panose="030F0902030302020204" pitchFamily="66" charset="0"/>
              </a:rPr>
              <a:t>It sweats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46A08457-4AC1-B847-B66A-714A5B94B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74410334-D4AF-374B-80D8-63CC43115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844675"/>
            <a:ext cx="7561262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000" b="1">
                <a:solidFill>
                  <a:schemeClr val="tx1"/>
                </a:solidFill>
                <a:latin typeface="Comic Sans MS" panose="030F0902030302020204" pitchFamily="66" charset="0"/>
              </a:rPr>
              <a:t>These are normal body reactions. </a:t>
            </a:r>
          </a:p>
          <a:p>
            <a:r>
              <a:rPr lang="en-GB" altLang="en-US" sz="4000" b="1">
                <a:solidFill>
                  <a:schemeClr val="tx1"/>
                </a:solidFill>
                <a:latin typeface="Comic Sans MS" panose="030F0902030302020204" pitchFamily="66" charset="0"/>
              </a:rPr>
              <a:t>These things happen as a natural form of protection or as a defence mechanism.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DD217AD5-5A98-194F-ABBD-BC120ECCA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841375"/>
            <a:ext cx="48355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800" b="1">
                <a:solidFill>
                  <a:schemeClr val="tx2"/>
                </a:solidFill>
                <a:latin typeface="Comic Sans MS" panose="030F0902030302020204" pitchFamily="66" charset="0"/>
              </a:rPr>
              <a:t>  Remember</a:t>
            </a:r>
            <a:r>
              <a:rPr lang="en-GB" altLang="en-US" sz="4800">
                <a:solidFill>
                  <a:schemeClr val="tx2"/>
                </a:solidFill>
                <a:latin typeface="Comic Sans MS" panose="030F0902030302020204" pitchFamily="66" charset="0"/>
              </a:rPr>
              <a:t>…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2E5C8A1C-8A36-1844-AE06-F4185E458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9D642BC7-945C-CF40-B30A-C2889DCD7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484313"/>
            <a:ext cx="6335713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Some ‘</a:t>
            </a:r>
            <a:r>
              <a:rPr lang="en-GB" altLang="en-US" sz="4400">
                <a:solidFill>
                  <a:srgbClr val="CC0099"/>
                </a:solidFill>
                <a:latin typeface="Comic Sans MS" panose="030F0902030302020204" pitchFamily="66" charset="0"/>
              </a:rPr>
              <a:t>things’</a:t>
            </a:r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happen to your body as a natural way to protect it when you feel </a:t>
            </a:r>
            <a:r>
              <a:rPr lang="en-GB" altLang="en-US" sz="4400" i="1">
                <a:solidFill>
                  <a:srgbClr val="CC0099"/>
                </a:solidFill>
                <a:latin typeface="Comic Sans MS" panose="030F0902030302020204" pitchFamily="66" charset="0"/>
              </a:rPr>
              <a:t>unsafe</a:t>
            </a:r>
            <a:r>
              <a:rPr lang="en-GB" altLang="en-US" sz="4400">
                <a:solidFill>
                  <a:srgbClr val="CC0099"/>
                </a:solidFill>
                <a:latin typeface="Comic Sans MS" panose="030F0902030302020204" pitchFamily="66" charset="0"/>
              </a:rPr>
              <a:t>  </a:t>
            </a:r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or</a:t>
            </a:r>
            <a:r>
              <a:rPr lang="en-GB" altLang="en-US" sz="4400">
                <a:solidFill>
                  <a:srgbClr val="CC0099"/>
                </a:solidFill>
                <a:latin typeface="Comic Sans MS" panose="030F0902030302020204" pitchFamily="66" charset="0"/>
              </a:rPr>
              <a:t> </a:t>
            </a:r>
            <a:r>
              <a:rPr lang="en-GB" altLang="en-US" sz="4400" i="1">
                <a:solidFill>
                  <a:srgbClr val="CC0099"/>
                </a:solidFill>
                <a:latin typeface="Comic Sans MS" panose="030F0902030302020204" pitchFamily="66" charset="0"/>
              </a:rPr>
              <a:t>anxious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285DFDE0-E4A6-824E-A539-3AEC3CFED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35" name="Picture 3" descr="j0234734">
            <a:extLst>
              <a:ext uri="{FF2B5EF4-FFF2-40B4-BE49-F238E27FC236}">
                <a16:creationId xmlns:a16="http://schemas.microsoft.com/office/drawing/2014/main" id="{97444394-8597-1F44-B79C-BD88E3F176D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628775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6" name="Rectangle 4">
            <a:extLst>
              <a:ext uri="{FF2B5EF4-FFF2-40B4-BE49-F238E27FC236}">
                <a16:creationId xmlns:a16="http://schemas.microsoft.com/office/drawing/2014/main" id="{296F6C13-D75F-F84C-933F-D844F45102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happens to your heart?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C2D206A-A991-224B-9A6B-858537AA8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2147888"/>
            <a:ext cx="4751387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4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It beats more quickly or rapidly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DBBBCC70-53AC-434D-91F8-CEC5A903A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48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8">
            <a:extLst>
              <a:ext uri="{FF2B5EF4-FFF2-40B4-BE49-F238E27FC236}">
                <a16:creationId xmlns:a16="http://schemas.microsoft.com/office/drawing/2014/main" id="{FE5CB064-1FE1-2342-B565-096F28BCC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692150"/>
            <a:ext cx="61198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400">
                <a:solidFill>
                  <a:schemeClr val="tx2"/>
                </a:solidFill>
                <a:latin typeface="Comic Sans MS" panose="030F0902030302020204" pitchFamily="66" charset="0"/>
              </a:rPr>
              <a:t>What happens to your</a:t>
            </a:r>
          </a:p>
          <a:p>
            <a:r>
              <a:rPr lang="en-GB" altLang="en-US" sz="4400">
                <a:solidFill>
                  <a:schemeClr val="tx2"/>
                </a:solidFill>
                <a:latin typeface="Comic Sans MS" panose="030F0902030302020204" pitchFamily="66" charset="0"/>
              </a:rPr>
              <a:t>           muscles?</a:t>
            </a:r>
          </a:p>
        </p:txBody>
      </p:sp>
      <p:sp>
        <p:nvSpPr>
          <p:cNvPr id="5124" name="Rectangle 9">
            <a:extLst>
              <a:ext uri="{FF2B5EF4-FFF2-40B4-BE49-F238E27FC236}">
                <a16:creationId xmlns:a16="http://schemas.microsoft.com/office/drawing/2014/main" id="{175492FA-25DB-6A41-9FBB-F30E90174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133600"/>
            <a:ext cx="3455988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They feel</a:t>
            </a:r>
          </a:p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 tight or</a:t>
            </a:r>
          </a:p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 become </a:t>
            </a:r>
          </a:p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 more tense</a:t>
            </a:r>
          </a:p>
        </p:txBody>
      </p:sp>
      <p:pic>
        <p:nvPicPr>
          <p:cNvPr id="3082" name="Picture 10" descr="hm00376_">
            <a:extLst>
              <a:ext uri="{FF2B5EF4-FFF2-40B4-BE49-F238E27FC236}">
                <a16:creationId xmlns:a16="http://schemas.microsoft.com/office/drawing/2014/main" id="{808E2744-6093-6D48-AA41-2320160FC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060575"/>
            <a:ext cx="32385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9753DF32-FC2E-6443-AFA1-6515DC5C3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DF8689D3-F1F3-EC47-86E6-830735273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765175"/>
            <a:ext cx="828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400">
                <a:solidFill>
                  <a:schemeClr val="tx2"/>
                </a:solidFill>
                <a:latin typeface="Comic Sans MS" panose="030F0902030302020204" pitchFamily="66" charset="0"/>
              </a:rPr>
              <a:t>What happens to your hands?</a:t>
            </a:r>
          </a:p>
        </p:txBody>
      </p:sp>
      <p:pic>
        <p:nvPicPr>
          <p:cNvPr id="46084" name="Picture 4" descr="j0409010">
            <a:extLst>
              <a:ext uri="{FF2B5EF4-FFF2-40B4-BE49-F238E27FC236}">
                <a16:creationId xmlns:a16="http://schemas.microsoft.com/office/drawing/2014/main" id="{1EECF01C-5469-F540-A6FA-9C0B72C64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05038"/>
            <a:ext cx="3810000" cy="35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Rectangle 5">
            <a:extLst>
              <a:ext uri="{FF2B5EF4-FFF2-40B4-BE49-F238E27FC236}">
                <a16:creationId xmlns:a16="http://schemas.microsoft.com/office/drawing/2014/main" id="{E0881CAD-7324-6448-97AE-6AABEED82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2060575"/>
            <a:ext cx="3744913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They shake </a:t>
            </a:r>
          </a:p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 or feel</a:t>
            </a:r>
          </a:p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 sweaty or</a:t>
            </a:r>
          </a:p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 clammy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EDF81FD2-8225-934D-A1E7-B1BD57373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Rectangle 6">
            <a:extLst>
              <a:ext uri="{FF2B5EF4-FFF2-40B4-BE49-F238E27FC236}">
                <a16:creationId xmlns:a16="http://schemas.microsoft.com/office/drawing/2014/main" id="{E905F21A-8F70-004C-B94A-AE75C5F82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765175"/>
            <a:ext cx="9620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400">
                <a:solidFill>
                  <a:schemeClr val="tx2"/>
                </a:solidFill>
                <a:latin typeface="Comic Sans MS" panose="030F0902030302020204" pitchFamily="66" charset="0"/>
              </a:rPr>
              <a:t>What happens to your teeth?</a:t>
            </a:r>
          </a:p>
        </p:txBody>
      </p:sp>
      <p:pic>
        <p:nvPicPr>
          <p:cNvPr id="50183" name="Picture 7" descr="j0283688">
            <a:extLst>
              <a:ext uri="{FF2B5EF4-FFF2-40B4-BE49-F238E27FC236}">
                <a16:creationId xmlns:a16="http://schemas.microsoft.com/office/drawing/2014/main" id="{78AA92CA-5DF6-AD4F-BEC6-819268430C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8">
            <a:extLst>
              <a:ext uri="{FF2B5EF4-FFF2-40B4-BE49-F238E27FC236}">
                <a16:creationId xmlns:a16="http://schemas.microsoft.com/office/drawing/2014/main" id="{DEB54D94-AA58-A04F-BFA0-2C18FE14C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2060575"/>
            <a:ext cx="33845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They</a:t>
            </a:r>
          </a:p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 clatter or</a:t>
            </a:r>
          </a:p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 clench and</a:t>
            </a:r>
          </a:p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 get tight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5123ACC5-68FF-824E-849C-13165235A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E67B4331-A07B-514E-B26E-12F1DDBE3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36613"/>
            <a:ext cx="712946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400">
                <a:solidFill>
                  <a:schemeClr val="tx2"/>
                </a:solidFill>
                <a:latin typeface="Comic Sans MS" panose="030F0902030302020204" pitchFamily="66" charset="0"/>
              </a:rPr>
              <a:t>What happens to your</a:t>
            </a:r>
          </a:p>
          <a:p>
            <a:r>
              <a:rPr lang="en-GB" altLang="en-US" sz="4400">
                <a:solidFill>
                  <a:schemeClr val="tx2"/>
                </a:solidFill>
                <a:latin typeface="Comic Sans MS" panose="030F0902030302020204" pitchFamily="66" charset="0"/>
              </a:rPr>
              <a:t>           breathing?</a:t>
            </a:r>
          </a:p>
        </p:txBody>
      </p:sp>
      <p:pic>
        <p:nvPicPr>
          <p:cNvPr id="52228" name="Picture 4" descr="j0424498">
            <a:extLst>
              <a:ext uri="{FF2B5EF4-FFF2-40B4-BE49-F238E27FC236}">
                <a16:creationId xmlns:a16="http://schemas.microsoft.com/office/drawing/2014/main" id="{2050A7D1-4800-504A-B671-320A10E82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2871788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>
            <a:extLst>
              <a:ext uri="{FF2B5EF4-FFF2-40B4-BE49-F238E27FC236}">
                <a16:creationId xmlns:a16="http://schemas.microsoft.com/office/drawing/2014/main" id="{B853061D-0ADC-8F4E-90A0-8F58560C1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2708275"/>
            <a:ext cx="27368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chemeClr val="tx1"/>
                </a:solidFill>
                <a:latin typeface="Comic Sans MS" panose="030F0902030302020204" pitchFamily="66" charset="0"/>
              </a:rPr>
              <a:t>It gets </a:t>
            </a:r>
          </a:p>
          <a:p>
            <a:r>
              <a:rPr lang="en-GB" altLang="en-US" sz="4800">
                <a:solidFill>
                  <a:schemeClr val="tx1"/>
                </a:solidFill>
                <a:latin typeface="Comic Sans MS" panose="030F0902030302020204" pitchFamily="66" charset="0"/>
              </a:rPr>
              <a:t> faster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11FBCB8B-4D5B-1A47-8A7F-D21596E41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BBDB17E2-7B5F-CB43-BF17-D0BE58D16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981075"/>
            <a:ext cx="7273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400">
                <a:solidFill>
                  <a:schemeClr val="tx2"/>
                </a:solidFill>
                <a:latin typeface="Comic Sans MS" panose="030F0902030302020204" pitchFamily="66" charset="0"/>
              </a:rPr>
              <a:t>    What happens to your</a:t>
            </a:r>
          </a:p>
          <a:p>
            <a:r>
              <a:rPr lang="en-GB" altLang="en-US" sz="4400">
                <a:solidFill>
                  <a:schemeClr val="tx2"/>
                </a:solidFill>
                <a:latin typeface="Comic Sans MS" panose="030F0902030302020204" pitchFamily="66" charset="0"/>
              </a:rPr>
              <a:t>              stomach?</a:t>
            </a:r>
          </a:p>
        </p:txBody>
      </p:sp>
      <p:pic>
        <p:nvPicPr>
          <p:cNvPr id="54276" name="Picture 4" descr="j0336365">
            <a:extLst>
              <a:ext uri="{FF2B5EF4-FFF2-40B4-BE49-F238E27FC236}">
                <a16:creationId xmlns:a16="http://schemas.microsoft.com/office/drawing/2014/main" id="{DE9AF965-5DB4-DA49-AA1F-3F87B1DAD15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20938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5">
            <a:extLst>
              <a:ext uri="{FF2B5EF4-FFF2-40B4-BE49-F238E27FC236}">
                <a16:creationId xmlns:a16="http://schemas.microsoft.com/office/drawing/2014/main" id="{A8427D92-DC6B-8D42-9C31-47A0CFB7D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060575"/>
            <a:ext cx="4859337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 sz="400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pPr>
              <a:buFont typeface="Times New Roman" panose="02020603050405020304" pitchFamily="18" charset="0"/>
              <a:buChar char="•"/>
            </a:pPr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It feels pain</a:t>
            </a:r>
          </a:p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or flutters</a:t>
            </a:r>
          </a:p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like</a:t>
            </a:r>
          </a:p>
          <a:p>
            <a:r>
              <a:rPr lang="en-GB" altLang="en-US" sz="4400">
                <a:solidFill>
                  <a:schemeClr val="tx1"/>
                </a:solidFill>
                <a:latin typeface="Comic Sans MS" panose="030F0902030302020204" pitchFamily="66" charset="0"/>
              </a:rPr>
              <a:t> ‘butterflies’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74CC2DBF-9999-2247-9D5A-BC0F08BBC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607AFAE1-9EF0-764F-B226-04C1F7836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765175"/>
            <a:ext cx="7704137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400">
                <a:solidFill>
                  <a:schemeClr val="tx2"/>
                </a:solidFill>
                <a:latin typeface="Comic Sans MS" panose="030F0902030302020204" pitchFamily="66" charset="0"/>
              </a:rPr>
              <a:t>What happens to your mouth?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8C7FA8B-8012-974C-A1EF-B961DA2F1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2492375"/>
            <a:ext cx="38893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Times New Roman" panose="02020603050405020304" pitchFamily="18" charset="0"/>
              <a:buChar char="•"/>
            </a:pPr>
            <a:r>
              <a:rPr lang="en-GB" altLang="en-US" sz="4800">
                <a:solidFill>
                  <a:schemeClr val="tx1"/>
                </a:solidFill>
                <a:latin typeface="Comic Sans MS" panose="030F0902030302020204" pitchFamily="66" charset="0"/>
              </a:rPr>
              <a:t>It goes dry</a:t>
            </a:r>
          </a:p>
        </p:txBody>
      </p:sp>
      <p:pic>
        <p:nvPicPr>
          <p:cNvPr id="56325" name="Picture 5" descr="pe02758_">
            <a:extLst>
              <a:ext uri="{FF2B5EF4-FFF2-40B4-BE49-F238E27FC236}">
                <a16:creationId xmlns:a16="http://schemas.microsoft.com/office/drawing/2014/main" id="{15F0A782-04DD-E04E-83E9-1143D5DD9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35814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158</Words>
  <Application>Microsoft Macintosh PowerPoint</Application>
  <PresentationFormat>On-screen Show (4:3)</PresentationFormat>
  <Paragraphs>38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Comic Sans MS</vt:lpstr>
      <vt:lpstr>Default Design</vt:lpstr>
      <vt:lpstr>PowerPoint Presentation</vt:lpstr>
      <vt:lpstr>PowerPoint Presentation</vt:lpstr>
      <vt:lpstr>What happens to your heart?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8</cp:revision>
  <cp:lastPrinted>1601-01-01T00:00:00Z</cp:lastPrinted>
  <dcterms:created xsi:type="dcterms:W3CDTF">2012-04-30T13:27:46Z</dcterms:created>
  <dcterms:modified xsi:type="dcterms:W3CDTF">2022-03-02T23:47:20Z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