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321240-B91D-724F-98BA-11F77C0BD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3CA880-BA66-4C49-B196-2C1FE0D51C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C314CE-310F-5548-B932-8025122F1255}" type="datetimeFigureOut">
              <a:rPr lang="en-GB" altLang="en-US"/>
              <a:pPr/>
              <a:t>02/03/2022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1413E5-7B45-AA49-AEC6-EFFF3D120D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0F7504-0208-4543-B926-94F6433F8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B6A5A-7FE0-3348-A143-837FF67734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25BBE-5DF9-0945-B040-D21DF51E22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D51A4E-44CF-9843-B2EE-85517E1F4EF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B0F00447-AC29-C44A-83ED-303ECCA815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B62F0B1F-C114-A34A-85C2-8FAE00F3A0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302687D3-FC8C-BB49-8229-5653000FD7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4126297-8558-274F-9CDA-ECF78B855479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52E5BC9F-D4E6-9144-8D6D-A03DE4AAC9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ED62B82B-F989-964D-ADAB-DC57446341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4B5564FF-D952-BA46-9C90-7F1513D7B0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EC7F00-808C-F541-9979-9AC88D6FBC91}" type="slidenum">
              <a:rPr lang="en-GB" altLang="en-US" sz="1200"/>
              <a:pPr eaLnBrk="1" hangingPunct="1"/>
              <a:t>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49005A20-DE41-A54A-B67B-19DC216A20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A676AC8B-C5A1-2D45-8FF9-CA0566993B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8A29EC91-4BBD-244B-AC32-EE093EA0DD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E86836A-DDDE-F145-A35C-05B5C95BEDC0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CA457D7D-8BE3-C148-9579-77FD2CFF48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02F40BA4-6813-2D4B-B2C4-32B4B131A2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7DFAA413-751B-CC4C-B9FE-7047A6E221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E746372-FFE9-8545-A8A6-346CFB78145F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6482806C-D04D-644E-9618-1B1FD986A4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4E6D35DC-BFF0-CA49-9B50-9A9AE125E0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DBCAC47F-E353-7748-A07D-FDC32D841D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929D2A6-74D2-8F4B-A4ED-126AE06C4628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391CAD-8084-694B-8A19-F1D07030A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16EF89-4D07-7B43-8A1E-B7926F21A9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0B79F-6114-8C47-AF7E-DB74D706F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1FF5F-93F9-EC43-A581-66544F0118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346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B512A8-7DF4-114C-9E18-5DB9F50B4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BC9C3A-9E07-0745-ADA9-298DE20EDA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1CC24B-DF25-4445-AFCF-BA805C612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32F1C-4781-064A-BDCD-0377972C5F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147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6AC0E5-3AFB-704B-B5B2-5EEC4FD5B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2E8C62-0CE5-2C41-A215-363F5B17E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482086-D3EA-BB49-9A4F-94301C75A6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95048-3FF7-DD47-AA89-C8687AA8E6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3689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9A5807-C873-874D-BA42-EC90FF97B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D4CCB7-B6B6-BC49-8959-5F55697CCB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30ECD5-F97B-364B-AB29-47975A4BA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54C4F-BBDF-EB4A-A405-04A4D215FD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801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1103C4-2A74-B34E-9022-F84196CCC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E534D-38C4-DC48-8A64-5B68909E5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6B776A-7027-F740-9771-5B5F7278B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050AD-DFA7-4948-ADE7-DD2E4C65CE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49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C51ABC-ACA4-BF41-87B6-0D63DF53F0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5694C5-FD82-314B-AE93-4ECC9A3865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820A0B-F712-F449-906A-C105BEFDD1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4EB69-4887-444E-956C-9FC7B53838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45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68EBE7-0020-AF49-8DF9-49EBA2FFE2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EEB2CA-5DEA-FE4B-A7CD-44C490BFB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390C83-2BA2-624E-8AA3-77CA7B8CB5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2D3F8-E5F0-F644-A3FC-98B1532BE4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402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C2F3D0-52B9-844F-ACC7-0CED7A478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9532870-D256-B24A-8EF0-F6A58BB9A5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A71CBC4-BD9C-4C4A-9CCA-E2216C17C5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5B26D-9457-A44C-822F-270D0DCCBF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42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F99F0F-DF17-E34C-96F8-BBBF8E2D6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B6885E-BE8D-1E4D-A2E4-A4B829CB8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49B42B-055A-3A40-AADD-F8BE1D1A20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1C71B-EA57-0B47-84ED-6E568B151D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638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657C4E5-9E05-A048-8425-02D9AC200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087AE4-0B06-9944-BF69-6AA2B688D8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C8C373-4EEF-5D49-91F4-4492BDB63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CBD79-36C4-EC4B-84C0-2AD8B47858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827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82A79-A61F-014C-8730-A6629A9A53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4FFEE7-7AC1-9647-8CAB-7DBB8DDD34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60D240-B0A6-D84D-A389-1879A8F85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FB92B-5FB7-5540-8C91-0D987CB858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290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9A8651-0BDD-E140-9F2B-456469792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F91EC-7693-5146-9EA5-BE4B6C792C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197058-6D46-C849-9610-49AF3346AC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550DE-0E07-1241-8930-3E1E79D2EC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328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20D79F-A1E4-6348-A314-0899E9DD7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668C34B-169F-814E-9ADC-EAE1B7B62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A9577FD-822E-9C47-8E80-26BDE0DDF9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FA509C-C457-5744-92B6-1E0B0CC359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229B34-5422-1D41-9282-F5C74D7BB3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150DC0-FEBA-3B42-A328-8AB6778A54F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Word Template - Landscape - Safety.jpg">
            <a:extLst>
              <a:ext uri="{FF2B5EF4-FFF2-40B4-BE49-F238E27FC236}">
                <a16:creationId xmlns:a16="http://schemas.microsoft.com/office/drawing/2014/main" id="{033E33F8-C124-5249-84B3-AF31A1688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7CDD9268-7B8F-3C48-819D-E61681A20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>
                <a:latin typeface="Comic Sans MS" charset="0"/>
              </a:rPr>
              <a:t>(1a) Cwis SMART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0622DC-514D-DB46-BEF9-E8C02BB5CC1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Pa gyfrinair yw</a:t>
            </a:r>
            <a:r>
              <a:rPr lang="ja-JP" altLang="en-GB" sz="24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24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r cryfaf?</a:t>
            </a:r>
            <a:endParaRPr lang="en-GB" altLang="ja-JP" sz="24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 i="1">
                <a:latin typeface="Comic Sans MS" panose="030F0902030302020204" pitchFamily="66" charset="0"/>
                <a:ea typeface="ＭＳ Ｐゴシック" panose="020B0600070205080204" pitchFamily="34" charset="-128"/>
              </a:rPr>
              <a:t>sara					</a:t>
            </a:r>
            <a:endParaRPr lang="en-GB" altLang="en-US" sz="24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 i="1">
                <a:latin typeface="Comic Sans MS" panose="030F0902030302020204" pitchFamily="66" charset="0"/>
                <a:ea typeface="ＭＳ Ｐゴシック" panose="020B0600070205080204" pitchFamily="34" charset="-128"/>
              </a:rPr>
              <a:t>River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 i="1">
                <a:latin typeface="Comic Sans MS" panose="030F0902030302020204" pitchFamily="66" charset="0"/>
                <a:ea typeface="ＭＳ Ｐゴシック" panose="020B0600070205080204" pitchFamily="34" charset="-128"/>
              </a:rPr>
              <a:t>Sara2002				</a:t>
            </a:r>
            <a:endParaRPr lang="en-GB" altLang="en-US" sz="24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400" i="1">
                <a:latin typeface="Comic Sans MS" panose="030F0902030302020204" pitchFamily="66" charset="0"/>
                <a:ea typeface="ＭＳ Ｐゴシック" panose="020B0600070205080204" pitchFamily="34" charset="-128"/>
              </a:rPr>
              <a:t>R1v3r</a:t>
            </a:r>
            <a:r>
              <a:rPr lang="en-GB" altLang="en-US" sz="2400">
                <a:latin typeface="Comic Sans MS" panose="030F0902030302020204" pitchFamily="66" charset="0"/>
                <a:ea typeface="ＭＳ Ｐゴシック" panose="020B0600070205080204" pitchFamily="34" charset="-128"/>
              </a:rPr>
              <a:t>5</a:t>
            </a:r>
          </a:p>
        </p:txBody>
      </p:sp>
      <p:sp>
        <p:nvSpPr>
          <p:cNvPr id="15364" name="WordArt 6">
            <a:extLst>
              <a:ext uri="{FF2B5EF4-FFF2-40B4-BE49-F238E27FC236}">
                <a16:creationId xmlns:a16="http://schemas.microsoft.com/office/drawing/2014/main" id="{2FCD43D0-8528-8D4D-BF82-959B01115F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43438" y="1557338"/>
            <a:ext cx="2735262" cy="3887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Comic Sans MS" panose="030F0902030302020204" pitchFamily="66" charset="0"/>
              </a:rPr>
              <a:t>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Word Template - Landscape - Safety.jpg">
            <a:extLst>
              <a:ext uri="{FF2B5EF4-FFF2-40B4-BE49-F238E27FC236}">
                <a16:creationId xmlns:a16="http://schemas.microsoft.com/office/drawing/2014/main" id="{44B17F94-DAFA-7E43-A67B-15B056AF3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id="{AEA8FECB-0906-A943-BD8D-D8C462EFEDF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72000" y="404813"/>
            <a:ext cx="3529013" cy="48244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Pa un o</a:t>
            </a:r>
            <a:r>
              <a:rPr lang="ja-JP" altLang="en-GB" sz="18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18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r gwahoddiadau hyn fyddech chi ddim yn ei dderbyn?</a:t>
            </a:r>
            <a:r>
              <a:rPr lang="en-GB" altLang="ja-JP" sz="1800">
                <a:latin typeface="Comic Sans MS" panose="030F0902030302020204" pitchFamily="66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n-US" sz="1800" i="1">
                <a:latin typeface="Comic Sans MS" panose="030F0902030302020204" pitchFamily="66" charset="0"/>
                <a:ea typeface="ＭＳ Ｐゴシック" panose="020B0600070205080204" pitchFamily="34" charset="-128"/>
              </a:rPr>
              <a:t>Oddi wrth: gefnder</a:t>
            </a:r>
          </a:p>
          <a:p>
            <a:pPr eaLnBrk="1" hangingPunct="1"/>
            <a:r>
              <a:rPr lang="en-GB" altLang="en-US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 wnei di gwrdd â fi yn y dref am 2 o</a:t>
            </a:r>
            <a:r>
              <a:rPr lang="ja-JP" altLang="en-GB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 gloch ddydd Sadwrn? </a:t>
            </a:r>
            <a:endParaRPr lang="en-GB" altLang="ja-JP" sz="1800">
              <a:solidFill>
                <a:srgbClr val="FF0000"/>
              </a:solidFill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GB" altLang="en-US" sz="1800" i="1">
                <a:latin typeface="Comic Sans MS" panose="030F0902030302020204" pitchFamily="66" charset="0"/>
                <a:ea typeface="ＭＳ Ｐゴシック" panose="020B0600070205080204" pitchFamily="34" charset="-128"/>
              </a:rPr>
              <a:t>Oddi wrth: ffrind o</a:t>
            </a:r>
            <a:r>
              <a:rPr lang="ja-JP" altLang="en-GB" sz="1800" i="1"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1800" i="1">
                <a:latin typeface="Comic Sans MS" panose="030F0902030302020204" pitchFamily="66" charset="0"/>
                <a:ea typeface="ＭＳ Ｐゴシック" panose="020B0600070205080204" pitchFamily="34" charset="-128"/>
              </a:rPr>
              <a:t>r ysgol </a:t>
            </a:r>
            <a:endParaRPr lang="en-GB" altLang="ja-JP" sz="18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en-US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 wyt ti</a:t>
            </a:r>
            <a:r>
              <a:rPr lang="ja-JP" altLang="en-GB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n dod i</a:t>
            </a:r>
            <a:r>
              <a:rPr lang="ja-JP" altLang="en-GB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 parc heno am 6yh? </a:t>
            </a:r>
            <a:endParaRPr lang="en-GB" altLang="ja-JP" sz="1800">
              <a:solidFill>
                <a:srgbClr val="FF0000"/>
              </a:solidFill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GB" altLang="en-US" sz="1800" i="1">
                <a:latin typeface="Comic Sans MS" panose="030F0902030302020204" pitchFamily="66" charset="0"/>
                <a:ea typeface="ＭＳ Ｐゴシック" panose="020B0600070205080204" pitchFamily="34" charset="-128"/>
              </a:rPr>
              <a:t>Oddi wrth: niceguy_136 (ar-lein) </a:t>
            </a:r>
            <a:endParaRPr lang="en-GB" altLang="en-US" sz="18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en-US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Beth am gwrdd yn y caffi ar ôl ysgol. Bydd yn hwyl. </a:t>
            </a:r>
            <a:endParaRPr lang="en-GB" altLang="en-US" sz="1800">
              <a:solidFill>
                <a:srgbClr val="FF0000"/>
              </a:solidFill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GB" altLang="en-US" sz="1800">
                <a:latin typeface="Comic Sans MS" panose="030F0902030302020204" pitchFamily="66" charset="0"/>
                <a:ea typeface="ＭＳ Ｐゴシック" panose="020B0600070205080204" pitchFamily="34" charset="-128"/>
              </a:rPr>
              <a:t>Oddi wrth: chwaer</a:t>
            </a:r>
            <a:endParaRPr lang="en-GB" altLang="en-US" sz="1800" i="1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en-US" sz="1800" i="1">
                <a:solidFill>
                  <a:srgbClr val="FF00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Rydym yn mynd allan ar y beics heno. A wyt ti am ddod?</a:t>
            </a:r>
          </a:p>
        </p:txBody>
      </p:sp>
      <p:sp>
        <p:nvSpPr>
          <p:cNvPr id="17411" name="WordArt 6">
            <a:extLst>
              <a:ext uri="{FF2B5EF4-FFF2-40B4-BE49-F238E27FC236}">
                <a16:creationId xmlns:a16="http://schemas.microsoft.com/office/drawing/2014/main" id="{44EF6DA6-DD38-8E4A-AF95-2377361842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1125538"/>
            <a:ext cx="3455987" cy="3671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Comic Sans MS" panose="030F0902030302020204" pitchFamily="66" charset="0"/>
              </a:rPr>
              <a:t>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Word Template - Landscape - Safety.jpg">
            <a:extLst>
              <a:ext uri="{FF2B5EF4-FFF2-40B4-BE49-F238E27FC236}">
                <a16:creationId xmlns:a16="http://schemas.microsoft.com/office/drawing/2014/main" id="{859EA245-AEB0-014C-9C4B-41FA57416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>
            <a:extLst>
              <a:ext uri="{FF2B5EF4-FFF2-40B4-BE49-F238E27FC236}">
                <a16:creationId xmlns:a16="http://schemas.microsoft.com/office/drawing/2014/main" id="{223417A5-FF43-0A47-8A09-57E5692801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981075"/>
            <a:ext cx="3600450" cy="4535488"/>
          </a:xfrm>
        </p:spPr>
        <p:txBody>
          <a:bodyPr/>
          <a:lstStyle/>
          <a:p>
            <a:pPr marL="381000" indent="-38100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Pa neges fyddai</a:t>
            </a:r>
            <a:r>
              <a:rPr lang="ja-JP" altLang="en-GB" sz="20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20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n iawn i</a:t>
            </a:r>
            <a:r>
              <a:rPr lang="ja-JP" altLang="en-GB" sz="20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20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w derbyn?</a:t>
            </a:r>
          </a:p>
          <a:p>
            <a:pPr marL="381000" indent="-381000" algn="ctr" eaLnBrk="1" hangingPunct="1">
              <a:lnSpc>
                <a:spcPct val="90000"/>
              </a:lnSpc>
              <a:buFontTx/>
              <a:buNone/>
            </a:pPr>
            <a:endParaRPr lang="en-GB" altLang="en-US" sz="20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latin typeface="Comic Sans MS" panose="030F0902030302020204" pitchFamily="66" charset="0"/>
                <a:ea typeface="ＭＳ Ｐゴシック" panose="020B0600070205080204" pitchFamily="34" charset="-128"/>
              </a:rPr>
              <a:t>Helo ffrind. Beth yw dy enw?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Hi, caru dy afatar di. Fe hoffwn i weld dy lun iawn!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latin typeface="Comic Sans MS" panose="030F0902030302020204" pitchFamily="66" charset="0"/>
                <a:ea typeface="ＭＳ Ｐゴシック" panose="020B0600070205080204" pitchFamily="34" charset="-128"/>
              </a:rPr>
              <a:t>Beth am chwarae</a:t>
            </a:r>
            <a:r>
              <a:rPr lang="ja-JP" altLang="en-GB" sz="2000"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2000">
                <a:latin typeface="Comic Sans MS" panose="030F0902030302020204" pitchFamily="66" charset="0"/>
                <a:ea typeface="ＭＳ Ｐゴシック" panose="020B0600070205080204" pitchFamily="34" charset="-128"/>
              </a:rPr>
              <a:t>r gêm hon. A wyt ti am gwrdd yn ddiweddarach?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Fe fwynheais i</a:t>
            </a:r>
            <a:r>
              <a:rPr lang="ja-JP" altLang="en-GB" sz="20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20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 tennis yn y clwb ar ôl ysgol neithiwr. A wyt ti</a:t>
            </a:r>
            <a:r>
              <a:rPr lang="ja-JP" altLang="en-GB" sz="20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20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n mynd eto'r wythnos hon? 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en-GB" altLang="en-US" sz="2000">
              <a:solidFill>
                <a:srgbClr val="0000CC"/>
              </a:solidFill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WordArt 6">
            <a:extLst>
              <a:ext uri="{FF2B5EF4-FFF2-40B4-BE49-F238E27FC236}">
                <a16:creationId xmlns:a16="http://schemas.microsoft.com/office/drawing/2014/main" id="{20E26EF5-76EA-874A-984C-2205FF3C2E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0" y="1052513"/>
            <a:ext cx="3457575" cy="3887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Comic Sans MS" panose="030F0902030302020204" pitchFamily="66" charset="0"/>
              </a:rPr>
              <a:t>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Word Template - Landscape - Safety.jpg">
            <a:extLst>
              <a:ext uri="{FF2B5EF4-FFF2-40B4-BE49-F238E27FC236}">
                <a16:creationId xmlns:a16="http://schemas.microsoft.com/office/drawing/2014/main" id="{DD448529-4E61-5E4B-A776-5C7DA543A0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>
            <a:extLst>
              <a:ext uri="{FF2B5EF4-FFF2-40B4-BE49-F238E27FC236}">
                <a16:creationId xmlns:a16="http://schemas.microsoft.com/office/drawing/2014/main" id="{F814343F-EF79-7549-B50C-0D15CA5C4E8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72000" y="512763"/>
            <a:ext cx="3457575" cy="4895850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n-GB" altLang="en-US" sz="20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Sut ydych chi</a:t>
            </a:r>
            <a:r>
              <a:rPr lang="ja-JP" altLang="en-GB" sz="20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’</a:t>
            </a:r>
            <a:r>
              <a:rPr lang="en-GB" altLang="ja-JP" sz="2000" b="1">
                <a:latin typeface="Comic Sans MS" panose="030F0902030302020204" pitchFamily="66" charset="0"/>
                <a:ea typeface="ＭＳ Ｐゴシック" panose="020B0600070205080204" pitchFamily="34" charset="-128"/>
              </a:rPr>
              <a:t>n gwybod gyda phwy yr ydych yn siarad mewn ystafell sgwrsio?</a:t>
            </a:r>
          </a:p>
          <a:p>
            <a:pPr marL="533400" indent="-533400" eaLnBrk="1" hangingPunct="1">
              <a:buFontTx/>
              <a:buNone/>
            </a:pPr>
            <a:endParaRPr lang="en-GB" altLang="en-US" sz="20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0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Drwy edrych ar yr enw defnyddiwr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000">
                <a:latin typeface="Comic Sans MS" panose="030F0902030302020204" pitchFamily="66" charset="0"/>
                <a:ea typeface="ＭＳ Ｐゴシック" panose="020B0600070205080204" pitchFamily="34" charset="-128"/>
              </a:rPr>
              <a:t>Drwy rannu enwau defnyddwyr gyda ffrindiau a threfnu i gyfarfod mewn gem arlein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pt-BR" altLang="en-US" sz="20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Drwy edrych ar yr afatar</a:t>
            </a:r>
            <a:endParaRPr lang="en-GB" altLang="en-US" sz="2000">
              <a:solidFill>
                <a:srgbClr val="0000CC"/>
              </a:solidFill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000">
                <a:latin typeface="Comic Sans MS" panose="030F0902030302020204" pitchFamily="66" charset="0"/>
                <a:ea typeface="ＭＳ Ｐゴシック" panose="020B0600070205080204" pitchFamily="34" charset="-128"/>
              </a:rPr>
              <a:t>Drwy dderbyn gwahoddiad newydd</a:t>
            </a:r>
          </a:p>
          <a:p>
            <a:pPr marL="533400" indent="-533400" eaLnBrk="1" hangingPunct="1">
              <a:buFontTx/>
              <a:buAutoNum type="arabicPeriod"/>
            </a:pPr>
            <a:endParaRPr lang="en-GB" altLang="en-US" sz="20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1507" name="WordArt 6">
            <a:extLst>
              <a:ext uri="{FF2B5EF4-FFF2-40B4-BE49-F238E27FC236}">
                <a16:creationId xmlns:a16="http://schemas.microsoft.com/office/drawing/2014/main" id="{EFCD0EC8-86E5-7C46-ABDE-ADBB885D04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3529013" cy="3529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Comic Sans MS" panose="030F0902030302020204" pitchFamily="66" charset="0"/>
              </a:rPr>
              <a:t>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Word Template - Landscape - Safety.jpg">
            <a:extLst>
              <a:ext uri="{FF2B5EF4-FFF2-40B4-BE49-F238E27FC236}">
                <a16:creationId xmlns:a16="http://schemas.microsoft.com/office/drawing/2014/main" id="{D44C1264-304B-0240-8A50-D4A7BBE2C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>
            <a:extLst>
              <a:ext uri="{FF2B5EF4-FFF2-40B4-BE49-F238E27FC236}">
                <a16:creationId xmlns:a16="http://schemas.microsoft.com/office/drawing/2014/main" id="{4D288ACC-D536-C840-8DA1-295C2E0DC1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765175"/>
            <a:ext cx="3600450" cy="3887788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n-GB" altLang="en-US" sz="2400">
                <a:latin typeface="Comic Sans MS" panose="030F0902030302020204" pitchFamily="66" charset="0"/>
                <a:ea typeface="ＭＳ Ｐゴシック" panose="020B0600070205080204" pitchFamily="34" charset="-128"/>
              </a:rPr>
              <a:t>Pwy fyddai ddim yn eich cylch ymddiried?</a:t>
            </a:r>
          </a:p>
          <a:p>
            <a:pPr marL="533400" indent="-533400" algn="ctr" eaLnBrk="1" hangingPunct="1">
              <a:buFontTx/>
              <a:buNone/>
            </a:pPr>
            <a:endParaRPr lang="en-GB" altLang="en-US" sz="2400"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it-IT" altLang="en-US" sz="2400">
                <a:latin typeface="Comic Sans MS" panose="030F0902030302020204" pitchFamily="66" charset="0"/>
                <a:ea typeface="ＭＳ Ｐゴシック" panose="020B0600070205080204" pitchFamily="34" charset="-128"/>
              </a:rPr>
              <a:t>Person o’r un pentref â chi</a:t>
            </a:r>
            <a:r>
              <a:rPr lang="en-GB" altLang="en-US" sz="2400">
                <a:latin typeface="Comic Sans MS" panose="030F0902030302020204" pitchFamily="66" charset="0"/>
                <a:ea typeface="ＭＳ Ｐゴシック" panose="020B0600070205080204" pitchFamily="34" charset="-128"/>
              </a:rPr>
              <a:t>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4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Cefnder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400">
                <a:latin typeface="Comic Sans MS" panose="030F0902030302020204" pitchFamily="66" charset="0"/>
                <a:ea typeface="ＭＳ Ｐゴシック" panose="020B0600070205080204" pitchFamily="34" charset="-128"/>
              </a:rPr>
              <a:t>Ffrind ysgol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400">
                <a:solidFill>
                  <a:srgbClr val="0000CC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Rhiant</a:t>
            </a:r>
          </a:p>
          <a:p>
            <a:pPr marL="533400" indent="-533400" eaLnBrk="1" hangingPunct="1">
              <a:buFontTx/>
              <a:buAutoNum type="arabicPeriod"/>
            </a:pPr>
            <a:endParaRPr lang="en-GB" altLang="en-US" sz="2400">
              <a:solidFill>
                <a:srgbClr val="0000CC"/>
              </a:solidFill>
              <a:latin typeface="Comic Sans MS" panose="030F09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3555" name="WordArt 6">
            <a:extLst>
              <a:ext uri="{FF2B5EF4-FFF2-40B4-BE49-F238E27FC236}">
                <a16:creationId xmlns:a16="http://schemas.microsoft.com/office/drawing/2014/main" id="{AF3DF39E-081D-5E43-9ED4-320F54B03E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4663" y="1125538"/>
            <a:ext cx="3457575" cy="3887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9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Comic Sans MS" panose="030F0902030302020204" pitchFamily="66" charset="0"/>
              </a:rPr>
              <a:t>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271</Words>
  <Application>Microsoft Macintosh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Calibri</vt:lpstr>
      <vt:lpstr>Comic Sans MS</vt:lpstr>
      <vt:lpstr>Default Design</vt:lpstr>
      <vt:lpstr>(1a) Cwis SMART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9</cp:revision>
  <dcterms:created xsi:type="dcterms:W3CDTF">2012-04-30T13:27:46Z</dcterms:created>
  <dcterms:modified xsi:type="dcterms:W3CDTF">2022-03-02T23:47:36Z</dcterms:modified>
</cp:coreProperties>
</file>