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1D4F78-87A5-BF40-9845-5671FC33C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595B37-F3F2-6D46-A400-0EB16DAA6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805BB-CB29-B74C-A0F2-E614FE445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B94C6-B659-FF41-8ECB-4D6656FCFD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362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C225C5-88DF-E849-9E90-5B462FEB6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717296-D43F-914B-AE40-7C0294779D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60FEB3-F53D-9C48-9DE9-6D06DA70D0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C1309-8D10-7A43-8358-3712D1DD84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62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3151B0-CDD4-904E-96C6-C26CACA5A5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95FF3B-BC64-8044-BB83-84E977A46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9B791B-7574-3E4E-8D01-654FBB753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DABEF-8EE7-064F-8B5A-FC9025B2BD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19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329B4E-AA1D-1849-8A6D-06754635D3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98ABAD-E194-5542-B69D-BD6B10114E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4A6D97-C12C-2F42-8862-FBA9C07E2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BCC34-D2F6-0449-949D-E5C1398413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84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D68AE1-46E9-2A43-94AB-460AD6CE7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0E78D2-378A-A848-90D8-1FEAD17841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9323EF-0C84-B04A-9EC2-29E8736A8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F39B2-A291-F642-A7A5-90A426C6F4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041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FDEAAB-E15E-5F4E-B866-C4B8DC228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91EF66-2CCD-4249-93CD-26049C276C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5AAF0D-0F0A-5942-9485-26D90B27D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E5C63-9327-9C4B-96F8-4C5D1DDB3B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65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0D350C-FC3D-894C-BD80-EBCD51E8C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4CFC83-1925-5A47-8F36-FE8AC63AB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99A536-9F42-6446-8D23-3479AE72BE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0585C-D645-4346-9F2C-F4ABA0A484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597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B0ED00-BB75-6C44-A8FD-C73F72C0E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BD90BD-31A6-5F47-B838-4960AA79C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1257AE-470A-E84E-95FF-E3F553AD47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A084D-A7D0-5848-93C9-C6B5A000B1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475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BC2617-D83B-6C49-AE6C-22999C972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631FB7-715A-2745-8BDD-2E0BDB62F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028D6A-47B4-CC43-B18A-6CC4CC7CF4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47941-C9FC-8746-84DC-458671889F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70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112D8A9-1035-D14B-972A-FA725523C1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CD5F3E-A031-DA42-9AE7-F0CC08E49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3B1690-C61E-614F-BC1B-B57A3D78A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21329-5AA6-444F-A2FC-6EB1B1648A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33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7F1F32-329B-A049-A96C-EA97583BA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E3C587-B74B-0E46-9DA1-142EE3391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2C23D-3811-AE44-BB68-F86C401EF2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74D3E-C112-6747-B256-12A1689C17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14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773AA6-1AC1-6345-A8D7-151665F1A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BE7E4-FE77-964D-B6AC-A2A623DA7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6571A0-61E7-BC4C-9931-C5F5226F1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FD9C2-6B68-844C-BC5D-F71B52DAF4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731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F0F866-8A99-8D40-B4E2-2B588320A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B28E01-93E2-4247-9E40-98CD436BC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66AE4F-240F-B04E-B7D2-2B5D3C1DE3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7FF4EBE-A35E-C443-A38B-8800812CA6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598418-1820-5F45-87B2-6CA154B054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C03FB4-53A5-184A-B8F3-C2F275ACCC0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Word Template - Landscape - Safety.jpg">
            <a:extLst>
              <a:ext uri="{FF2B5EF4-FFF2-40B4-BE49-F238E27FC236}">
                <a16:creationId xmlns:a16="http://schemas.microsoft.com/office/drawing/2014/main" id="{672BBB38-50BB-914F-9326-586002078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A8084883-7BA0-1E45-B356-76B3E9D70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>
                <a:latin typeface="Comic Sans MS" charset="0"/>
              </a:rPr>
              <a:t>(1a) SMART Quiz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D659BE6-9E59-6045-BA8A-A5AA2D5554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b="1">
                <a:latin typeface="Comic Sans MS" charset="0"/>
              </a:rPr>
              <a:t>Which of these passwords is the strongest?</a:t>
            </a:r>
            <a:endParaRPr lang="en-GB" sz="2400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i="1">
                <a:latin typeface="Comic Sans MS" charset="0"/>
              </a:rPr>
              <a:t>sara					</a:t>
            </a:r>
            <a:endParaRPr lang="en-GB" sz="2400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i="1">
                <a:latin typeface="Comic Sans MS" charset="0"/>
              </a:rPr>
              <a:t>River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1600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i="1">
                <a:latin typeface="Comic Sans MS" charset="0"/>
              </a:rPr>
              <a:t>Sara2002				</a:t>
            </a:r>
            <a:endParaRPr lang="en-GB" sz="2400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i="1">
                <a:latin typeface="Comic Sans MS" charset="0"/>
              </a:rPr>
              <a:t>R1v3r</a:t>
            </a:r>
            <a:r>
              <a:rPr lang="en-GB" sz="2400">
                <a:latin typeface="Comic Sans MS" charset="0"/>
              </a:rPr>
              <a:t>5</a:t>
            </a:r>
          </a:p>
        </p:txBody>
      </p:sp>
      <p:sp>
        <p:nvSpPr>
          <p:cNvPr id="2052" name="WordArt 6">
            <a:extLst>
              <a:ext uri="{FF2B5EF4-FFF2-40B4-BE49-F238E27FC236}">
                <a16:creationId xmlns:a16="http://schemas.microsoft.com/office/drawing/2014/main" id="{3B2C11C6-BE4A-7241-8FD3-A0A03C19E0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43438" y="1557338"/>
            <a:ext cx="2735262" cy="3887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Comic Sans MS" panose="030F0902030302020204" pitchFamily="66" charset="0"/>
              </a:rPr>
              <a:t>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6" descr="Word Template - Landscape - Safety.jpg">
            <a:extLst>
              <a:ext uri="{FF2B5EF4-FFF2-40B4-BE49-F238E27FC236}">
                <a16:creationId xmlns:a16="http://schemas.microsoft.com/office/drawing/2014/main" id="{9846DB0F-4EBD-2C4E-8956-4F94644E8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id="{794DD6B1-4039-8246-94EF-59EB0FEE82E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72000" y="692150"/>
            <a:ext cx="3529013" cy="4824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 b="1">
                <a:latin typeface="Comic Sans MS" panose="030F0902030302020204" pitchFamily="66" charset="0"/>
              </a:rPr>
              <a:t>Which of these invitations would you not accept?</a:t>
            </a:r>
            <a:r>
              <a:rPr lang="en-GB" altLang="en-US" sz="1800">
                <a:latin typeface="Comic Sans MS" panose="030F0902030302020204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n-US" sz="1800" i="1">
                <a:latin typeface="Comic Sans MS" panose="030F0902030302020204" pitchFamily="66" charset="0"/>
              </a:rPr>
              <a:t>From: Cousin</a:t>
            </a:r>
            <a:endParaRPr lang="en-GB" altLang="en-US" sz="18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1800" i="1">
                <a:solidFill>
                  <a:srgbClr val="FF0000"/>
                </a:solidFill>
                <a:latin typeface="Comic Sans MS" panose="030F0902030302020204" pitchFamily="66" charset="0"/>
              </a:rPr>
              <a:t>Meet me in town at 2 o</a:t>
            </a:r>
            <a:r>
              <a:rPr lang="ja-JP" altLang="en-GB" sz="1800" i="1">
                <a:solidFill>
                  <a:srgbClr val="FF0000"/>
                </a:solidFill>
              </a:rPr>
              <a:t>’</a:t>
            </a:r>
            <a:r>
              <a:rPr lang="en-GB" altLang="ja-JP" sz="1800" i="1">
                <a:solidFill>
                  <a:srgbClr val="FF0000"/>
                </a:solidFill>
                <a:latin typeface="Comic Sans MS" panose="030F0902030302020204" pitchFamily="66" charset="0"/>
              </a:rPr>
              <a:t>clock on Saturday? </a:t>
            </a:r>
            <a:endParaRPr lang="en-GB" altLang="ja-JP" sz="180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i="1">
                <a:latin typeface="Comic Sans MS" panose="030F0902030302020204" pitchFamily="66" charset="0"/>
              </a:rPr>
              <a:t>From: Friend from school </a:t>
            </a:r>
            <a:endParaRPr lang="en-GB" altLang="en-US" sz="18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1800" i="1">
                <a:solidFill>
                  <a:srgbClr val="FF0000"/>
                </a:solidFill>
                <a:latin typeface="Comic Sans MS" panose="030F0902030302020204" pitchFamily="66" charset="0"/>
              </a:rPr>
              <a:t>Are you coming up to the park tonight at 6pm? </a:t>
            </a:r>
            <a:endParaRPr lang="en-GB" altLang="en-US" sz="180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i="1">
                <a:latin typeface="Comic Sans MS" panose="030F0902030302020204" pitchFamily="66" charset="0"/>
              </a:rPr>
              <a:t>From: niceguy_136 (online) </a:t>
            </a:r>
            <a:endParaRPr lang="en-GB" altLang="en-US" sz="18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1800" i="1">
                <a:solidFill>
                  <a:srgbClr val="FF0000"/>
                </a:solidFill>
                <a:latin typeface="Comic Sans MS" panose="030F0902030302020204" pitchFamily="66" charset="0"/>
              </a:rPr>
              <a:t>Let</a:t>
            </a:r>
            <a:r>
              <a:rPr lang="ja-JP" altLang="en-GB" sz="1800" i="1">
                <a:solidFill>
                  <a:srgbClr val="FF0000"/>
                </a:solidFill>
              </a:rPr>
              <a:t>’</a:t>
            </a:r>
            <a:r>
              <a:rPr lang="en-GB" altLang="ja-JP" sz="1800" i="1">
                <a:solidFill>
                  <a:srgbClr val="FF0000"/>
                </a:solidFill>
                <a:latin typeface="Comic Sans MS" panose="030F0902030302020204" pitchFamily="66" charset="0"/>
              </a:rPr>
              <a:t>s meet up in the café after school. It</a:t>
            </a:r>
            <a:r>
              <a:rPr lang="ja-JP" altLang="en-GB" sz="1800" i="1">
                <a:solidFill>
                  <a:srgbClr val="FF0000"/>
                </a:solidFill>
              </a:rPr>
              <a:t>’</a:t>
            </a:r>
            <a:r>
              <a:rPr lang="en-GB" altLang="ja-JP" sz="1800" i="1">
                <a:solidFill>
                  <a:srgbClr val="FF0000"/>
                </a:solidFill>
                <a:latin typeface="Comic Sans MS" panose="030F0902030302020204" pitchFamily="66" charset="0"/>
              </a:rPr>
              <a:t>ll be fun. </a:t>
            </a:r>
            <a:endParaRPr lang="en-GB" altLang="ja-JP" sz="180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anose="030F0902030302020204" pitchFamily="66" charset="0"/>
              </a:rPr>
              <a:t>From</a:t>
            </a:r>
            <a:r>
              <a:rPr lang="en-GB" altLang="en-US" sz="1800" i="1">
                <a:latin typeface="Comic Sans MS" panose="030F0902030302020204" pitchFamily="66" charset="0"/>
              </a:rPr>
              <a:t>: Sister</a:t>
            </a:r>
          </a:p>
          <a:p>
            <a:pPr eaLnBrk="1" hangingPunct="1"/>
            <a:r>
              <a:rPr lang="en-GB" altLang="en-US" sz="1800" i="1">
                <a:solidFill>
                  <a:srgbClr val="FF0000"/>
                </a:solidFill>
                <a:latin typeface="Comic Sans MS" panose="030F0902030302020204" pitchFamily="66" charset="0"/>
              </a:rPr>
              <a:t>We</a:t>
            </a:r>
            <a:r>
              <a:rPr lang="ja-JP" altLang="en-GB" sz="1800" i="1">
                <a:solidFill>
                  <a:srgbClr val="FF0000"/>
                </a:solidFill>
              </a:rPr>
              <a:t>’</a:t>
            </a:r>
            <a:r>
              <a:rPr lang="en-GB" altLang="ja-JP" sz="1800" i="1">
                <a:solidFill>
                  <a:srgbClr val="FF0000"/>
                </a:solidFill>
                <a:latin typeface="Comic Sans MS" panose="030F0902030302020204" pitchFamily="66" charset="0"/>
              </a:rPr>
              <a:t>re going out on the bikes tonight. Do you want to come?</a:t>
            </a:r>
            <a:endParaRPr lang="en-GB" altLang="en-US" sz="1800" i="1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196399E4-D1FF-2446-996F-5CF9EA3EE6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1125538"/>
            <a:ext cx="3455987" cy="3671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 panose="030F0902030302020204" pitchFamily="66" charset="0"/>
              </a:rPr>
              <a:t>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6" descr="Word Template - Landscape - Safety.jpg">
            <a:extLst>
              <a:ext uri="{FF2B5EF4-FFF2-40B4-BE49-F238E27FC236}">
                <a16:creationId xmlns:a16="http://schemas.microsoft.com/office/drawing/2014/main" id="{A52CB962-19E1-3448-A271-64D1709F5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>
            <a:extLst>
              <a:ext uri="{FF2B5EF4-FFF2-40B4-BE49-F238E27FC236}">
                <a16:creationId xmlns:a16="http://schemas.microsoft.com/office/drawing/2014/main" id="{5B51464F-4BC3-E44B-91AF-C6B3B0DFC5A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981075"/>
            <a:ext cx="3600450" cy="4535488"/>
          </a:xfrm>
        </p:spPr>
        <p:txBody>
          <a:bodyPr/>
          <a:lstStyle/>
          <a:p>
            <a:pPr marL="381000" indent="-3810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Which message would be okay to accept?</a:t>
            </a:r>
          </a:p>
          <a:p>
            <a:pPr marL="381000" indent="-381000" algn="ctr" eaLnBrk="1" hangingPunct="1">
              <a:lnSpc>
                <a:spcPct val="90000"/>
              </a:lnSpc>
              <a:buFontTx/>
              <a:buNone/>
            </a:pPr>
            <a:endParaRPr lang="en-GB" altLang="en-US" sz="2000">
              <a:latin typeface="Comic Sans MS" panose="030F0902030302020204" pitchFamily="66" charset="0"/>
            </a:endParaRP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latin typeface="Comic Sans MS" panose="030F0902030302020204" pitchFamily="66" charset="0"/>
              </a:rPr>
              <a:t>Hello friend. What</a:t>
            </a:r>
            <a:r>
              <a:rPr lang="ja-JP" altLang="en-GB" sz="2000"/>
              <a:t>’</a:t>
            </a:r>
            <a:r>
              <a:rPr lang="en-GB" altLang="ja-JP" sz="2000">
                <a:latin typeface="Comic Sans MS" panose="030F0902030302020204" pitchFamily="66" charset="0"/>
              </a:rPr>
              <a:t>s your name?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solidFill>
                  <a:srgbClr val="0000CC"/>
                </a:solidFill>
                <a:latin typeface="Comic Sans MS" panose="030F0902030302020204" pitchFamily="66" charset="0"/>
              </a:rPr>
              <a:t>Hi, love your avatar. I</a:t>
            </a:r>
            <a:r>
              <a:rPr lang="ja-JP" altLang="en-GB" sz="2000">
                <a:solidFill>
                  <a:srgbClr val="0000CC"/>
                </a:solidFill>
              </a:rPr>
              <a:t>’</a:t>
            </a:r>
            <a:r>
              <a:rPr lang="en-GB" altLang="ja-JP" sz="2000">
                <a:solidFill>
                  <a:srgbClr val="0000CC"/>
                </a:solidFill>
                <a:latin typeface="Comic Sans MS" panose="030F0902030302020204" pitchFamily="66" charset="0"/>
              </a:rPr>
              <a:t>d love to see your real photo!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latin typeface="Comic Sans MS" panose="030F0902030302020204" pitchFamily="66" charset="0"/>
              </a:rPr>
              <a:t>Let</a:t>
            </a:r>
            <a:r>
              <a:rPr lang="ja-JP" altLang="en-GB" sz="2000"/>
              <a:t>’</a:t>
            </a:r>
            <a:r>
              <a:rPr lang="en-GB" altLang="ja-JP" sz="2000">
                <a:latin typeface="Comic Sans MS" panose="030F0902030302020204" pitchFamily="66" charset="0"/>
              </a:rPr>
              <a:t>s play this game. Do you want to meet up later?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solidFill>
                  <a:srgbClr val="0000CC"/>
                </a:solidFill>
                <a:latin typeface="Comic Sans MS" panose="030F0902030302020204" pitchFamily="66" charset="0"/>
              </a:rPr>
              <a:t>I really enjoyed tennis last night in after school club. Are you going again this week? 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en-GB" altLang="en-US" sz="2000">
              <a:solidFill>
                <a:srgbClr val="0000CC"/>
              </a:solidFill>
              <a:latin typeface="Comic Sans MS" panose="030F0902030302020204" pitchFamily="66" charset="0"/>
            </a:endParaRP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E2A67A48-4B53-9344-B0BE-D3E1D77A24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0" y="1052513"/>
            <a:ext cx="3457575" cy="3887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 panose="030F0902030302020204" pitchFamily="66" charset="0"/>
              </a:rPr>
              <a:t>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6" descr="Word Template - Landscape - Safety.jpg">
            <a:extLst>
              <a:ext uri="{FF2B5EF4-FFF2-40B4-BE49-F238E27FC236}">
                <a16:creationId xmlns:a16="http://schemas.microsoft.com/office/drawing/2014/main" id="{78538449-8565-514C-85A3-EE50CC52A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id="{1CF90BCB-0B61-1848-A9B1-2303FED24A0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3438" y="765175"/>
            <a:ext cx="3457575" cy="4895850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How do you know who</a:t>
            </a:r>
          </a:p>
          <a:p>
            <a:pPr marL="533400" indent="-533400" algn="ctr" eaLnBrk="1" hangingPunct="1"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you</a:t>
            </a:r>
            <a:r>
              <a:rPr lang="ja-JP" altLang="en-GB" sz="2000" b="1"/>
              <a:t>’</a:t>
            </a:r>
            <a:r>
              <a:rPr lang="en-GB" altLang="ja-JP" sz="2000" b="1">
                <a:latin typeface="Comic Sans MS" panose="030F0902030302020204" pitchFamily="66" charset="0"/>
              </a:rPr>
              <a:t>re talking to </a:t>
            </a:r>
          </a:p>
          <a:p>
            <a:pPr marL="533400" indent="-533400" algn="ctr" eaLnBrk="1" hangingPunct="1"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in a chat room?</a:t>
            </a:r>
          </a:p>
          <a:p>
            <a:pPr marL="533400" indent="-533400" eaLnBrk="1" hangingPunct="1">
              <a:buFontTx/>
              <a:buNone/>
            </a:pPr>
            <a:endParaRPr lang="en-GB" altLang="en-US" sz="2000">
              <a:latin typeface="Comic Sans MS" panose="030F0902030302020204" pitchFamily="66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000">
                <a:solidFill>
                  <a:srgbClr val="0000CC"/>
                </a:solidFill>
                <a:latin typeface="Comic Sans MS" panose="030F0902030302020204" pitchFamily="66" charset="0"/>
              </a:rPr>
              <a:t>By looking at the username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000">
                <a:latin typeface="Comic Sans MS" panose="030F0902030302020204" pitchFamily="66" charset="0"/>
              </a:rPr>
              <a:t>By sharing usernames with friends and arranging to meet in a online game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000">
                <a:solidFill>
                  <a:srgbClr val="0000CC"/>
                </a:solidFill>
                <a:latin typeface="Comic Sans MS" panose="030F0902030302020204" pitchFamily="66" charset="0"/>
              </a:rPr>
              <a:t>By looking at the avatar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000">
                <a:latin typeface="Comic Sans MS" panose="030F0902030302020204" pitchFamily="66" charset="0"/>
              </a:rPr>
              <a:t>By accepting a new invitation</a:t>
            </a:r>
          </a:p>
          <a:p>
            <a:pPr marL="533400" indent="-533400" eaLnBrk="1" hangingPunct="1">
              <a:buFontTx/>
              <a:buAutoNum type="arabicPeriod"/>
            </a:pPr>
            <a:endParaRPr lang="en-GB" altLang="en-US" sz="2000">
              <a:latin typeface="Comic Sans MS" panose="030F0902030302020204" pitchFamily="66" charset="0"/>
            </a:endParaRPr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F85E567F-1FA0-2D4F-8B64-DEE1BC4A133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3529013" cy="3529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 panose="030F0902030302020204" pitchFamily="66" charset="0"/>
              </a:rPr>
              <a:t>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6" descr="Word Template - Landscape - Safety.jpg">
            <a:extLst>
              <a:ext uri="{FF2B5EF4-FFF2-40B4-BE49-F238E27FC236}">
                <a16:creationId xmlns:a16="http://schemas.microsoft.com/office/drawing/2014/main" id="{9474036E-6474-0F4D-A2D7-597FD994A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>
            <a:extLst>
              <a:ext uri="{FF2B5EF4-FFF2-40B4-BE49-F238E27FC236}">
                <a16:creationId xmlns:a16="http://schemas.microsoft.com/office/drawing/2014/main" id="{1095FE54-AD68-714C-A166-641CDC90B8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765175"/>
            <a:ext cx="3600450" cy="3887788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  <a:defRPr/>
            </a:pPr>
            <a:r>
              <a:rPr lang="en-GB" sz="2400">
                <a:latin typeface="Comic Sans MS" charset="0"/>
              </a:rPr>
              <a:t>Who would not be in your circle of trust?</a:t>
            </a:r>
          </a:p>
          <a:p>
            <a:pPr marL="533400" indent="-533400" algn="ctr" eaLnBrk="1" hangingPunct="1">
              <a:buFontTx/>
              <a:buNone/>
              <a:defRPr/>
            </a:pPr>
            <a:endParaRPr lang="en-GB" sz="2400">
              <a:latin typeface="Comic Sans MS" charset="0"/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GB" sz="2400">
                <a:latin typeface="Comic Sans MS" charset="0"/>
              </a:rPr>
              <a:t>A person from the same village as you 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GB" sz="2400">
                <a:solidFill>
                  <a:srgbClr val="0000CC"/>
                </a:solidFill>
                <a:latin typeface="Comic Sans MS" charset="0"/>
              </a:rPr>
              <a:t>Cousin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GB" sz="2400">
                <a:latin typeface="Comic Sans MS" charset="0"/>
              </a:rPr>
              <a:t>School friend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GB" sz="2400">
                <a:solidFill>
                  <a:srgbClr val="0000CC"/>
                </a:solidFill>
                <a:latin typeface="Comic Sans MS" charset="0"/>
              </a:rPr>
              <a:t>Parent</a:t>
            </a:r>
          </a:p>
          <a:p>
            <a:pPr marL="533400" indent="-533400" eaLnBrk="1" hangingPunct="1">
              <a:buFontTx/>
              <a:buAutoNum type="arabicPeriod"/>
              <a:defRPr/>
            </a:pPr>
            <a:endParaRPr lang="en-GB" sz="2400">
              <a:solidFill>
                <a:srgbClr val="0000CC"/>
              </a:solidFill>
              <a:latin typeface="Comic Sans MS" charset="0"/>
            </a:endParaRPr>
          </a:p>
        </p:txBody>
      </p:sp>
      <p:sp>
        <p:nvSpPr>
          <p:cNvPr id="7174" name="AutoShape 6">
            <a:extLst>
              <a:ext uri="{FF2B5EF4-FFF2-40B4-BE49-F238E27FC236}">
                <a16:creationId xmlns:a16="http://schemas.microsoft.com/office/drawing/2014/main" id="{34336863-C827-964D-AEB7-875729ED48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4663" y="1125538"/>
            <a:ext cx="3457575" cy="3887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 panose="030F0902030302020204" pitchFamily="66" charset="0"/>
              </a:rPr>
              <a:t>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246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Calibri</vt:lpstr>
      <vt:lpstr>Comic Sans MS</vt:lpstr>
      <vt:lpstr>Default Design</vt:lpstr>
      <vt:lpstr>(1a) SMART Quiz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3</cp:revision>
  <dcterms:created xsi:type="dcterms:W3CDTF">2012-04-30T13:27:46Z</dcterms:created>
  <dcterms:modified xsi:type="dcterms:W3CDTF">2022-03-02T23:47:50Z</dcterms:modified>
</cp:coreProperties>
</file>