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47C803-367B-C34A-A2B0-2309BFA396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D13E53-7CF3-9441-9997-CC696A6E21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BED355-AF52-C647-A57D-43B432EAA2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E1CF87-FBE4-CC4C-A993-E6D9A7F8BDD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5124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A11ECE-2093-834B-AFD4-708E990E39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2B1636-FBC7-6641-824F-E48C485CA8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51F693-CAC7-9C49-BF42-E7FB684AA8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9905DE-7EE7-1F4F-9BE2-4677FC08471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9608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1A4B5E4-241E-E747-BD45-1D44A5242B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C595B7-26F1-DB46-B2DD-F9AEEEF577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A23901-CC52-8048-AF95-3C1B7005B5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3B4BD3-95B8-2840-98B0-2A54E28D3C2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7339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57C374-9D12-754A-BBE4-D63B856F44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AB1C73-2872-5348-AE42-2E3F6CB901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F771B8-CBE2-8247-9B40-A2DDF89A6E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9843D8-D24E-8B46-AD30-80CE170BFC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6714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ACC59FC-754D-074C-BC3C-0DC75CF647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BFEC4B-9067-6B45-8BD5-23FBD65CB9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1E3E7F-FEA4-2B49-899F-5707C3ACC8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2B6DA9-AE54-4046-A085-41615394D5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8482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404EC1-E7D3-A340-BD4C-9E2052CF8E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29223C5-0F5D-A048-8FE3-4DFED37DA7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D11433-E956-4D4F-B2B4-9BFDB0C2CC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E864E-88A3-7B49-A16F-6CDC4A07C9D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531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A4A99D-C7B0-4141-B370-14F5E54116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36B701-F641-1C43-BC45-1DE3AF507B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6E9C12-13D8-FD49-A9BA-3E610C5388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5269C4-2BB7-A249-A6D8-2FAD2524B81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9580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BC2DCBF-D367-FD4D-A9FC-F5EE1DDB03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4AB6CB9-CA2F-9949-9529-630E945044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89BC16A-F7FC-0F47-A989-F1629CCD45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7D4FB0-C584-5F4C-9EAE-182288DB643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4226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1FD9A2D-CFC8-9C46-A3A3-669CD82232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3943FB8-83D9-4D47-9A69-AB49BC4A7E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7ACC8ED-D3EA-9F49-A7D7-1A5CC47355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B4913-21C1-3D43-BB27-147F40A59B5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8267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34CFE0C-4A31-024B-A76E-585B64FD21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9BF7636-5720-6C4C-AF19-1A1296509F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808837-14A6-FF47-BEE6-95FCE3CE0E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056D47-2177-4B4C-B58B-C929FB5D35C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3032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F117FF-FB85-D042-80C2-EC20B3709A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664A12-03D6-354F-A754-30AE113543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6AF329-2956-DB4F-8030-DD12E928A2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D59D63-79C4-4F4F-83D7-8C051EBDC69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211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814460-75E4-614A-AFFF-E007EACFCB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2E7372-0AD0-1544-A88A-5AB0061375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BC71AF-FA79-AB4C-BD42-E5701F5337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5E3CC9-19B1-A24D-9092-73421E268EE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604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E9FF1C1-5075-0740-AF2D-597179FFB1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CF496DE-A4F6-0241-A4BF-1B9B4AE4CA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DF3761E-6C4A-7849-A9AE-63E5D387AB8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2DD9681-58D9-EF49-8DE7-66EF238395A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D728BDF-CBD9-334E-A009-AF0A2326F62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8B401E2-3838-FA4C-AE61-154BFEA7D27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>
            <a:extLst>
              <a:ext uri="{FF2B5EF4-FFF2-40B4-BE49-F238E27FC236}">
                <a16:creationId xmlns:a16="http://schemas.microsoft.com/office/drawing/2014/main" id="{BDDBC52C-ED6E-3E43-9F8D-92126DCEEC4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989138"/>
            <a:ext cx="4248150" cy="38877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GB" sz="2400" dirty="0"/>
              <a:t>    </a:t>
            </a:r>
            <a:r>
              <a:rPr lang="en-GB" sz="2400" dirty="0">
                <a:latin typeface="Comic Sans MS" charset="0"/>
              </a:rPr>
              <a:t>You have had a sleepover at your house and one of your friends takes a photograph of you in the morning, not looking your best. They put this up online for the rest of your class to see. 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203A8BC-88E4-2B4E-A98C-1BC95838F3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>
                <a:latin typeface="Comic Sans MS" charset="0"/>
              </a:rPr>
              <a:t>How many people would see the picture?</a:t>
            </a:r>
          </a:p>
        </p:txBody>
      </p:sp>
      <p:pic>
        <p:nvPicPr>
          <p:cNvPr id="14339" name="Picture 1" descr="Phone Picture.jpg">
            <a:extLst>
              <a:ext uri="{FF2B5EF4-FFF2-40B4-BE49-F238E27FC236}">
                <a16:creationId xmlns:a16="http://schemas.microsoft.com/office/drawing/2014/main" id="{2CE80988-AD73-4445-8644-D63710D048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844675"/>
            <a:ext cx="2952750" cy="461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50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Comic Sans MS</vt:lpstr>
      <vt:lpstr>Default Design</vt:lpstr>
      <vt:lpstr>How many people would see the picture?</vt:lpstr>
    </vt:vector>
  </TitlesOfParts>
  <Company>Schools Liason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Schools Liason</dc:creator>
  <cp:lastModifiedBy>Andy Holland</cp:lastModifiedBy>
  <cp:revision>8</cp:revision>
  <dcterms:created xsi:type="dcterms:W3CDTF">2012-04-30T13:27:46Z</dcterms:created>
  <dcterms:modified xsi:type="dcterms:W3CDTF">2022-03-02T23:47:58Z</dcterms:modified>
</cp:coreProperties>
</file>