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71" r:id="rId1"/>
  </p:sldMasterIdLst>
  <p:notesMasterIdLst>
    <p:notesMasterId r:id="rId32"/>
  </p:notesMasterIdLst>
  <p:sldIdLst>
    <p:sldId id="256" r:id="rId2"/>
    <p:sldId id="257" r:id="rId3"/>
    <p:sldId id="271" r:id="rId4"/>
    <p:sldId id="262" r:id="rId5"/>
    <p:sldId id="272" r:id="rId6"/>
    <p:sldId id="258" r:id="rId7"/>
    <p:sldId id="273" r:id="rId8"/>
    <p:sldId id="263" r:id="rId9"/>
    <p:sldId id="264" r:id="rId10"/>
    <p:sldId id="259" r:id="rId11"/>
    <p:sldId id="274" r:id="rId12"/>
    <p:sldId id="261" r:id="rId13"/>
    <p:sldId id="275" r:id="rId14"/>
    <p:sldId id="260" r:id="rId15"/>
    <p:sldId id="277" r:id="rId16"/>
    <p:sldId id="265" r:id="rId17"/>
    <p:sldId id="278" r:id="rId18"/>
    <p:sldId id="266" r:id="rId19"/>
    <p:sldId id="276" r:id="rId20"/>
    <p:sldId id="270" r:id="rId21"/>
    <p:sldId id="281" r:id="rId22"/>
    <p:sldId id="267" r:id="rId23"/>
    <p:sldId id="280" r:id="rId24"/>
    <p:sldId id="268" r:id="rId25"/>
    <p:sldId id="282" r:id="rId26"/>
    <p:sldId id="269" r:id="rId27"/>
    <p:sldId id="284" r:id="rId28"/>
    <p:sldId id="286" r:id="rId29"/>
    <p:sldId id="287" r:id="rId30"/>
    <p:sldId id="288" r:id="rId31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DE706D-5296-FB4A-901E-1516E16FE5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7F23D-2160-7545-ADED-39EB89E48FC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77E3910-09E6-9048-A608-600A5BB24ABC}" type="datetimeFigureOut">
              <a:rPr lang="en-US"/>
              <a:pPr>
                <a:defRPr/>
              </a:pPr>
              <a:t>3/3/22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0FAF48A-C712-8341-A257-7DA0558D9E7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B15C2A3-C79B-114A-AFA1-252F30BD7B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A99DE-389E-E047-8E86-69DF4E41D6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B6E19-728E-2543-A7D5-0BAE4C2451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AB21A7-940D-C34F-9168-A41911AAC06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043E5F06-5254-4840-9706-35199FC5891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EE39AE9E-851D-B140-9930-B464DAA7BC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FB4CC3F1-73B0-C547-BE00-9EE2A4AFBD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88D9BD14-D34B-C041-85AA-FB3E060D4E99}" type="slidenum">
              <a:rPr lang="en-GB" altLang="en-US" sz="1200"/>
              <a:pPr eaLnBrk="1" hangingPunct="1"/>
              <a:t>1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AC2AFF1E-BF0A-754C-8F25-5923484FF4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AC37D663-C481-9446-BA7C-6170D4E007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14653F78-2523-1F48-B632-65BC3F2950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D5F91442-C757-6143-96D7-F3BC268ACAB0}" type="slidenum">
              <a:rPr lang="en-GB" altLang="en-US" sz="1200"/>
              <a:pPr eaLnBrk="1" hangingPunct="1"/>
              <a:t>10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11E657E8-55FC-B64E-AAE8-506B27AB22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EAA9E671-8C67-FF45-B38A-F3FB659B5D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EFB7062E-9609-0040-8314-619E704D87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B17F6CE6-55CD-A140-86F0-32B2F2D7C204}" type="slidenum">
              <a:rPr lang="en-GB" altLang="en-US" sz="1200"/>
              <a:pPr eaLnBrk="1" hangingPunct="1"/>
              <a:t>11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D3397356-1610-4D45-904C-706E7F1E5A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C95F4296-AF04-D746-AFD3-F1F70DA3A3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A2A021A7-CEDE-0645-9ECB-F451DD9D79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E132C2C2-813A-BC42-9AFB-FD2CE5922EAE}" type="slidenum">
              <a:rPr lang="en-GB" altLang="en-US" sz="1200"/>
              <a:pPr eaLnBrk="1" hangingPunct="1"/>
              <a:t>12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C2B25391-46ED-914C-858E-04F2EB8DF7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20142D6A-0896-734C-AFFC-19B5251B13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9A702FE8-0305-6741-9F12-71F27C375F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A349DC10-3A6F-8340-9262-B9CAB3F7F574}" type="slidenum">
              <a:rPr lang="en-GB" altLang="en-US" sz="1200"/>
              <a:pPr eaLnBrk="1" hangingPunct="1"/>
              <a:t>13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E1E25763-13F8-9C42-AD1F-7702F34A3F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B72AAA93-32B9-C848-9AC2-46AE135EDF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16277E46-8B1D-3D49-962A-7ABF271DCC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8DEC4696-649F-DA4F-A090-F90BDA439DEA}" type="slidenum">
              <a:rPr lang="en-GB" altLang="en-US" sz="1200"/>
              <a:pPr eaLnBrk="1" hangingPunct="1"/>
              <a:t>14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4625DC57-3AF3-B740-A89A-B700F48FC9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7D970949-B296-C94C-AD99-1F116C462E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0659890E-7697-F74B-8678-390D2108EC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E9D6CDD2-23C7-B144-ACFF-1B54987FAEDE}" type="slidenum">
              <a:rPr lang="en-GB" altLang="en-US" sz="1200"/>
              <a:pPr eaLnBrk="1" hangingPunct="1"/>
              <a:t>15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B9F5ECC4-4A7B-FD40-B493-1491B5EBCE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3BB8CEEE-CDE6-8D4D-B93F-78406C8FBD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1AB511B1-1F07-D741-BB79-B151385E75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71740F2B-649F-F14C-A700-8CAA117FBABD}" type="slidenum">
              <a:rPr lang="en-GB" altLang="en-US" sz="1200"/>
              <a:pPr eaLnBrk="1" hangingPunct="1"/>
              <a:t>16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6F30F789-6513-A349-898D-9E78EE6A01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360BF1AD-DD8E-604E-AD9A-479E713E8A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CF47D456-72FD-3744-800B-77E2C07882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75F79A6C-2643-4247-B6AF-8D33C74E8806}" type="slidenum">
              <a:rPr lang="en-GB" altLang="en-US" sz="1200"/>
              <a:pPr eaLnBrk="1" hangingPunct="1"/>
              <a:t>17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7F4EC28D-2929-1C42-BCCA-A598D0A07ED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2A77C165-B411-0246-9A07-5270438F8C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105B3CE6-76BA-2B4D-88F9-05E16580E9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EDB97B61-E62F-F54E-8138-E97CD246D553}" type="slidenum">
              <a:rPr lang="en-GB" altLang="en-US" sz="1200"/>
              <a:pPr eaLnBrk="1" hangingPunct="1"/>
              <a:t>18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60C6983C-1D5B-BA4A-9D3B-71C2E45F47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5DF19258-1974-394F-B016-502E54300F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C5D02581-155C-9740-B93F-0BDD2F2DA1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05D38DBC-6069-4549-BF4C-08830C719FD1}" type="slidenum">
              <a:rPr lang="en-GB" altLang="en-US" sz="1200"/>
              <a:pPr eaLnBrk="1" hangingPunct="1"/>
              <a:t>19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30B66987-7998-DF4C-B928-1C1EA76677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99EB3E0A-9FB2-0A40-97EE-32984597C6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CB6311B1-62CA-ED47-A7EE-977712D944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A80A3236-C3A6-AC47-818A-D89706490DCC}" type="slidenum">
              <a:rPr lang="en-GB" altLang="en-US" sz="1200"/>
              <a:pPr eaLnBrk="1" hangingPunct="1"/>
              <a:t>2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A78E33E5-5780-3549-B3BE-C60FC71902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2368C10D-18B6-ED46-A322-7F590873F5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93CF022C-5C7D-9342-B8E2-C5F56DD211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630D455F-9EA7-E64A-9BAC-A1D95059864B}" type="slidenum">
              <a:rPr lang="en-GB" altLang="en-US" sz="1200"/>
              <a:pPr eaLnBrk="1" hangingPunct="1"/>
              <a:t>20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7571C6C1-090C-054E-9F21-4DF20DB44F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16222846-1626-504A-B32F-D92F0555F8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40D280F8-4175-1B49-87F9-A93A512870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0FB4825D-BF70-F940-9FC5-7C68C7A06781}" type="slidenum">
              <a:rPr lang="en-GB" altLang="en-US" sz="1200"/>
              <a:pPr eaLnBrk="1" hangingPunct="1"/>
              <a:t>21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23A54AAE-F23C-C34B-8E2D-92F037753C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57E55127-BBC8-3340-8901-A85C15CD9B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764BC223-8417-834E-BE5F-82D66F1C77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EBE066C1-19B2-4149-8802-86C3D3B674C2}" type="slidenum">
              <a:rPr lang="en-GB" altLang="en-US" sz="1200"/>
              <a:pPr eaLnBrk="1" hangingPunct="1"/>
              <a:t>22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D3423784-89B6-7142-880B-DE7D619B6F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02059292-E44C-4040-B8C2-39DA745A40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08E4F285-19F8-5245-8EF1-5AE7F7A668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901EF9C1-816F-494B-B8B9-FE29452F8247}" type="slidenum">
              <a:rPr lang="en-GB" altLang="en-US" sz="1200"/>
              <a:pPr eaLnBrk="1" hangingPunct="1"/>
              <a:t>23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42DC0B1D-7052-C349-B86F-FEBB2D900B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C0E78271-5B08-D942-B299-0AF7B12DBB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9D80E7F3-CE87-5249-BDFA-A15886CAC5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AF8917A3-7426-DF4F-ADF4-D5A10F0F110A}" type="slidenum">
              <a:rPr lang="en-GB" altLang="en-US" sz="1200"/>
              <a:pPr eaLnBrk="1" hangingPunct="1"/>
              <a:t>24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>
            <a:extLst>
              <a:ext uri="{FF2B5EF4-FFF2-40B4-BE49-F238E27FC236}">
                <a16:creationId xmlns:a16="http://schemas.microsoft.com/office/drawing/2014/main" id="{10E01C63-0609-3540-B9D9-0AFEF4C58D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>
            <a:extLst>
              <a:ext uri="{FF2B5EF4-FFF2-40B4-BE49-F238E27FC236}">
                <a16:creationId xmlns:a16="http://schemas.microsoft.com/office/drawing/2014/main" id="{5DB3B55B-76EF-7948-8A2B-CC0B503E4E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907EFBB9-9E16-D34B-9E48-8CB8FA123E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69470551-E2B0-F143-849C-6F1EAC255226}" type="slidenum">
              <a:rPr lang="en-GB" altLang="en-US" sz="1200"/>
              <a:pPr eaLnBrk="1" hangingPunct="1"/>
              <a:t>25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:a16="http://schemas.microsoft.com/office/drawing/2014/main" id="{C463208F-09F6-0344-B0A3-D4CC13681F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>
            <a:extLst>
              <a:ext uri="{FF2B5EF4-FFF2-40B4-BE49-F238E27FC236}">
                <a16:creationId xmlns:a16="http://schemas.microsoft.com/office/drawing/2014/main" id="{23485448-EAAD-7642-9072-2A902EEC23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52916191-F515-A842-8A0B-F1569AFADE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6BC37ED9-1967-C74E-BF3B-D3961E87493F}" type="slidenum">
              <a:rPr lang="en-GB" altLang="en-US" sz="1200"/>
              <a:pPr eaLnBrk="1" hangingPunct="1"/>
              <a:t>26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2D97F663-6A2C-B648-82BC-649FD7195C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B84D4FB5-89F7-6840-86CB-F85F2B3635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9A68410D-02F1-1D44-A02E-A3979CC853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D8809512-5AF9-E744-96BE-0D5DEE065146}" type="slidenum">
              <a:rPr lang="en-GB" altLang="en-US" sz="1200"/>
              <a:pPr eaLnBrk="1" hangingPunct="1"/>
              <a:t>27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>
            <a:extLst>
              <a:ext uri="{FF2B5EF4-FFF2-40B4-BE49-F238E27FC236}">
                <a16:creationId xmlns:a16="http://schemas.microsoft.com/office/drawing/2014/main" id="{A4A463E4-B203-954A-8CCB-44A1EBC108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>
            <a:extLst>
              <a:ext uri="{FF2B5EF4-FFF2-40B4-BE49-F238E27FC236}">
                <a16:creationId xmlns:a16="http://schemas.microsoft.com/office/drawing/2014/main" id="{7821DC60-CCBF-4B49-AD68-2E9C63CA22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A99B5B84-F4EB-ED4B-9221-8C6222CB8A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23A50547-7DA8-834A-A0B4-A7F93574DB8F}" type="slidenum">
              <a:rPr lang="en-GB" altLang="en-US" sz="1200"/>
              <a:pPr eaLnBrk="1" hangingPunct="1"/>
              <a:t>28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>
            <a:extLst>
              <a:ext uri="{FF2B5EF4-FFF2-40B4-BE49-F238E27FC236}">
                <a16:creationId xmlns:a16="http://schemas.microsoft.com/office/drawing/2014/main" id="{C10D879D-0696-8F49-AF30-E893F7697F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>
            <a:extLst>
              <a:ext uri="{FF2B5EF4-FFF2-40B4-BE49-F238E27FC236}">
                <a16:creationId xmlns:a16="http://schemas.microsoft.com/office/drawing/2014/main" id="{DAAFF0A6-63DF-DB47-A857-2BD249523B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C493567C-B620-7549-A71C-FD06F21ADC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4A59A08D-9184-344F-8CB9-0F951E846513}" type="slidenum">
              <a:rPr lang="en-GB" altLang="en-US" sz="1200"/>
              <a:pPr eaLnBrk="1" hangingPunct="1"/>
              <a:t>29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80ECB57E-28A6-7D4B-B64E-4D823FA4D5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E21ECD54-52F9-C74F-95B7-13CD485BE6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18C72A79-B879-924E-9168-5639CD3A7A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7B95889B-9839-3F4E-A4EF-5DA9F480113C}" type="slidenum">
              <a:rPr lang="en-GB" altLang="en-US" sz="1200"/>
              <a:pPr eaLnBrk="1" hangingPunct="1"/>
              <a:t>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FE5B484C-BBA5-C14E-85E5-5268F78A70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80D7CDA8-02B3-4C4C-BF45-C7AC91F96B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4516" name="Slide Number Placeholder 3">
            <a:extLst>
              <a:ext uri="{FF2B5EF4-FFF2-40B4-BE49-F238E27FC236}">
                <a16:creationId xmlns:a16="http://schemas.microsoft.com/office/drawing/2014/main" id="{DBAB29DB-EF8E-B941-87AC-9DE122A377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F0768FCA-B75F-1248-9B50-9CCB322D8C73}" type="slidenum">
              <a:rPr lang="en-GB" altLang="en-US" sz="1200"/>
              <a:pPr eaLnBrk="1" hangingPunct="1"/>
              <a:t>30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7FBF58FD-2D0E-2040-B734-10C0940E2C7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06E759AE-59BC-324B-9B1F-5044C443D3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1CC559C2-6E8D-0C47-9FD8-C8C3ED8373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3DE0679C-9CDF-4E43-A665-1D35FCC6C863}" type="slidenum">
              <a:rPr lang="en-GB" altLang="en-US" sz="1200"/>
              <a:pPr eaLnBrk="1" hangingPunct="1"/>
              <a:t>4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3FAFA3AF-B712-F94C-993F-B402012759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4BA3A58B-A358-8A4C-BD07-6FEA687F4E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252819A9-A14B-1340-91FE-109251D396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C3B79B72-E20E-1943-8119-6AF7AF2BE69C}" type="slidenum">
              <a:rPr lang="en-GB" altLang="en-US" sz="1200"/>
              <a:pPr eaLnBrk="1" hangingPunct="1"/>
              <a:t>5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98385057-DE5B-934E-A37A-EE89D97459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E90CCC46-41D8-1E46-913B-458E674807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241DDD41-7107-CB43-89CA-45481AF7DD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7845BFEC-A25E-8740-A578-6775C9D1373F}" type="slidenum">
              <a:rPr lang="en-GB" altLang="en-US" sz="1200"/>
              <a:pPr eaLnBrk="1" hangingPunct="1"/>
              <a:t>6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A46EC3B7-EF4D-4949-A642-DACE009FAC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AC1C7E06-7562-9740-B364-32CCCBC167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F3D65343-3649-1846-8B4A-E9ABBB6CFC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D364929A-0416-9342-8A2B-820AE32F5FE8}" type="slidenum">
              <a:rPr lang="en-GB" altLang="en-US" sz="1200"/>
              <a:pPr eaLnBrk="1" hangingPunct="1"/>
              <a:t>7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A9CAA163-7F30-1346-8F61-4807273659A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D9F6741D-8AA8-D645-AB93-3C6CBA8040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631FB442-0B03-E844-B446-1EA7C1906A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60AD2F81-9730-164B-B0D9-1F1725361D99}" type="slidenum">
              <a:rPr lang="en-GB" altLang="en-US" sz="1200"/>
              <a:pPr eaLnBrk="1" hangingPunct="1"/>
              <a:t>8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C8A82F3C-F09D-D742-87EF-E4155F9C46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3DAECD23-0DB2-6741-867D-E2175CB028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1E839A59-2F27-064B-8BFA-9264A77956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E4F8146A-0A43-9940-9778-F574E59962E8}" type="slidenum">
              <a:rPr lang="en-GB" altLang="en-US" sz="1200"/>
              <a:pPr eaLnBrk="1" hangingPunct="1"/>
              <a:t>9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655DC0D-446A-DC45-B3AD-5EE8B3D5A66C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395288" y="476250"/>
            <a:ext cx="8397875" cy="5562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70C81C-C77F-9B49-9B61-42BC7C707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55245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B86456AC-F6A9-704B-8774-ED34091C440E}"/>
              </a:ext>
            </a:extLst>
          </p:cNvPr>
          <p:cNvSpPr>
            <a:spLocks noChangeShapeType="1"/>
          </p:cNvSpPr>
          <p:nvPr/>
        </p:nvSpPr>
        <p:spPr bwMode="auto">
          <a:xfrm>
            <a:off x="928688" y="3600450"/>
            <a:ext cx="73152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E77FCB7-5232-4E4C-991F-DCDD6F113C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fld id="{1D92616A-C769-A841-A7D4-A7A5C2FC788A}" type="datetime1">
              <a:rPr lang="en-US" altLang="en-US"/>
              <a:pPr/>
              <a:t>3/3/22</a:t>
            </a:fld>
            <a:endParaRPr lang="en-GB" alt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14B02391-E434-EA48-9BEA-A8E5A62384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CBE155FC-43A5-AF4A-9EF5-4BC90A76F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27A683C-283F-4D4C-87E9-E28CC837040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464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1187ED1-0E7F-A543-80E5-CAFAD33E4D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752512-C833-4C4B-9F73-0A572896CC13}" type="datetime1">
              <a:rPr lang="en-US" altLang="en-US"/>
              <a:pPr/>
              <a:t>3/3/22</a:t>
            </a:fld>
            <a:endParaRPr lang="en-GB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65DB571-0F18-684D-A212-12954E8D6F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912C6EF-BF0B-8A49-A1C4-79273E3E09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1CF675-DCC5-0D4C-AFB9-37D2857184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481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F45B22DD-7624-6343-8B7F-7970A079EE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82DE4-C37F-9341-80FA-4757BBD57160}" type="datetime1">
              <a:rPr lang="en-US" altLang="en-US"/>
              <a:pPr/>
              <a:t>3/3/22</a:t>
            </a:fld>
            <a:endParaRPr lang="en-GB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08892FF-544C-C148-B690-79FB84E733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7A31FF2-9EDE-4542-8DF6-AC4DAACF5A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DDD9E-0537-9944-96D4-DD9E713DC0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249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E2EF2BE-A701-2742-83A0-0B69EF329E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D72594-E7A2-8546-AD58-2852713A00EE}" type="datetime1">
              <a:rPr lang="en-US" altLang="en-US"/>
              <a:pPr/>
              <a:t>3/3/22</a:t>
            </a:fld>
            <a:endParaRPr lang="en-GB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1ADE74D-48EA-2C42-9D86-03B20DA3F2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6FEA9F5-5359-DC45-99E4-F6F2ED9439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EC74EE-364A-714A-8803-57225BF0A2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5297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A1F6CC39-9547-F640-850D-DB74C29B1F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F5CEF6-D800-8A43-A44D-FCF0863A72F7}" type="datetime1">
              <a:rPr lang="en-US" altLang="en-US"/>
              <a:pPr/>
              <a:t>3/3/22</a:t>
            </a:fld>
            <a:endParaRPr lang="en-GB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7328777-A950-3F40-ADD6-3BB7C45B99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BC1C22C-392A-6D4D-851D-3A70973F20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D1D9D7-2B53-5F4C-9337-63D757FB93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648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324B90B-B1B4-984B-86E3-0AB018AA52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0A32A2-A3FA-C044-BB92-DC4F39CB6DF4}" type="datetime1">
              <a:rPr lang="en-US" altLang="en-US"/>
              <a:pPr/>
              <a:t>3/3/22</a:t>
            </a:fld>
            <a:endParaRPr lang="en-GB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5EF995E-275D-CF4D-B487-E50AF9BFCC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11990D4-F9DB-994C-A0CF-E9DB16FF65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91B4B4-9417-624B-938B-F617056C1A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834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2A06642-B539-4C4D-8CEC-F7348163E5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9ADD8-900C-AC44-BDC7-7404CD4CEC37}" type="datetime1">
              <a:rPr lang="en-US" altLang="en-US"/>
              <a:pPr/>
              <a:t>3/3/22</a:t>
            </a:fld>
            <a:endParaRPr lang="en-GB" alt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ABA5E5D2-07FB-7345-8D52-8807EA0960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F65FB5DB-5CDE-2C45-ABF7-898EF1BBE9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75039-61DA-2249-80D8-DAFB733AEC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121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FA9C16C9-637B-1D4F-A090-3A1290F033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D9BEE-2687-7244-A39C-53E3473FDAF1}" type="datetime1">
              <a:rPr lang="en-US" altLang="en-US"/>
              <a:pPr/>
              <a:t>3/3/22</a:t>
            </a:fld>
            <a:endParaRPr lang="en-GB" alt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6CBEAD2-6D2B-6448-8469-D5567D2B66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70EFA11-7415-A44B-95F6-EB8A543BDE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B75834-0275-7E47-A3AC-A7CA4F0B0C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103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25229C57-ACE3-0E49-AD5E-FCFDA0AAC8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714B1F-B519-EC45-9033-255CAA3ED456}" type="datetime1">
              <a:rPr lang="en-US" altLang="en-US"/>
              <a:pPr/>
              <a:t>3/3/22</a:t>
            </a:fld>
            <a:endParaRPr lang="en-GB" alt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BBD5B1A6-2B72-CB42-9D01-A1BFCB47BF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3F5BEE28-F9B7-C84D-9127-719AF8B0C4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6A784-3C98-4D43-8A83-3566DFE707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381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3A4E690-BC9B-C147-9467-3751FF2139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AF0D59-B562-7246-BF8A-CFFEA91E2261}" type="datetime1">
              <a:rPr lang="en-US" altLang="en-US"/>
              <a:pPr/>
              <a:t>3/3/22</a:t>
            </a:fld>
            <a:endParaRPr lang="en-GB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6550B9B-7CDF-B044-B1B8-933FDCC398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3E58CD17-0C9F-EF49-B770-C4BDCDD99D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C4410-9A0B-1345-8FBF-0D89FA626C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311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9ABCBF3-2823-2A4C-AFAE-12F2A24228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D78C0C-6F78-7D40-A9F7-56C9E58E3420}" type="datetime1">
              <a:rPr lang="en-US" altLang="en-US"/>
              <a:pPr/>
              <a:t>3/3/22</a:t>
            </a:fld>
            <a:endParaRPr lang="en-GB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A132ECB-2D06-6F4D-82DB-0A980D0627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EE17E931-6CC0-B34A-9CF2-0F1B4FAA13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04B81-CE83-5541-BC91-1E55F07C70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659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BAA1CD9-3C93-6249-BEB3-73AED2BB0C51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31747" name="Rectangle 3">
              <a:extLst>
                <a:ext uri="{FF2B5EF4-FFF2-40B4-BE49-F238E27FC236}">
                  <a16:creationId xmlns:a16="http://schemas.microsoft.com/office/drawing/2014/main" id="{73F745F4-92E0-CC49-A920-6A3960A57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noFill/>
            <a:ln w="444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sp>
          <p:nvSpPr>
            <p:cNvPr id="31748" name="Rectangle 4">
              <a:extLst>
                <a:ext uri="{FF2B5EF4-FFF2-40B4-BE49-F238E27FC236}">
                  <a16:creationId xmlns:a16="http://schemas.microsoft.com/office/drawing/2014/main" id="{A10CF84F-7B4C-D04B-BD15-2129B8ABF733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sp>
          <p:nvSpPr>
            <p:cNvPr id="31749" name="Line 5">
              <a:extLst>
                <a:ext uri="{FF2B5EF4-FFF2-40B4-BE49-F238E27FC236}">
                  <a16:creationId xmlns:a16="http://schemas.microsoft.com/office/drawing/2014/main" id="{15A514E7-62BB-6A43-8FB7-0888F4E376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212C07FB-479D-2742-9856-E42BB60508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752BC0B7-FD3C-ED40-9EBD-793E7A215B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1752" name="Rectangle 8">
            <a:extLst>
              <a:ext uri="{FF2B5EF4-FFF2-40B4-BE49-F238E27FC236}">
                <a16:creationId xmlns:a16="http://schemas.microsoft.com/office/drawing/2014/main" id="{E339C443-1D8A-2246-9C05-95AA1F4B83E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 b="0">
                <a:latin typeface="Arial" panose="020B0604020202020204" pitchFamily="34" charset="0"/>
              </a:defRPr>
            </a:lvl1pPr>
          </a:lstStyle>
          <a:p>
            <a:fld id="{ACF1FEE7-7D4D-0D40-80AA-58804CFED335}" type="datetime1">
              <a:rPr lang="en-US" altLang="en-US"/>
              <a:pPr/>
              <a:t>3/3/22</a:t>
            </a:fld>
            <a:endParaRPr lang="en-GB" altLang="en-US"/>
          </a:p>
        </p:txBody>
      </p:sp>
      <p:sp>
        <p:nvSpPr>
          <p:cNvPr id="31753" name="Rectangle 9">
            <a:extLst>
              <a:ext uri="{FF2B5EF4-FFF2-40B4-BE49-F238E27FC236}">
                <a16:creationId xmlns:a16="http://schemas.microsoft.com/office/drawing/2014/main" id="{5097907D-DFE8-C04C-8D49-3A50BCBFE2A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panose="020B0604020202020204" pitchFamily="34" charset="0"/>
              </a:defRPr>
            </a:lvl1pPr>
          </a:lstStyle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31754" name="Rectangle 10">
            <a:extLst>
              <a:ext uri="{FF2B5EF4-FFF2-40B4-BE49-F238E27FC236}">
                <a16:creationId xmlns:a16="http://schemas.microsoft.com/office/drawing/2014/main" id="{F74101BB-3846-3646-8C33-C8F082109A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Arial" panose="020B0604020202020204" pitchFamily="34" charset="0"/>
              </a:defRPr>
            </a:lvl1pPr>
          </a:lstStyle>
          <a:p>
            <a:fld id="{7CDB0795-E871-FE4F-A91D-1D77ECA16A6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hf sldNum="0"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661206CD-B22B-004A-B74B-36F72ADDDE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960447D9-B1E8-314A-9542-B7B9E97FFF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908050"/>
            <a:ext cx="7489825" cy="1624013"/>
          </a:xfrm>
        </p:spPr>
        <p:txBody>
          <a:bodyPr/>
          <a:lstStyle/>
          <a:p>
            <a:pPr eaLnBrk="1" hangingPunct="1"/>
            <a:r>
              <a:rPr lang="en-GB" altLang="en-US" sz="4800" b="1">
                <a:latin typeface="Comic Sans MS" panose="030F0902030302020204" pitchFamily="66" charset="0"/>
              </a:rPr>
              <a:t>So what’s the problem?</a:t>
            </a:r>
            <a:br>
              <a:rPr lang="en-GB" altLang="en-US" sz="4800" b="1">
                <a:latin typeface="Comic Sans MS" panose="030F0902030302020204" pitchFamily="66" charset="0"/>
              </a:rPr>
            </a:br>
            <a:r>
              <a:rPr lang="en-GB" altLang="en-US" sz="4800">
                <a:latin typeface="Comic Sans MS" panose="030F0902030302020204" pitchFamily="66" charset="0"/>
              </a:rPr>
              <a:t>Teacher follow up Quiz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9D486CF-10A3-E94E-A108-A7DA80EAC7E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2492375"/>
            <a:ext cx="6400800" cy="1873250"/>
          </a:xfrm>
        </p:spPr>
        <p:txBody>
          <a:bodyPr/>
          <a:lstStyle/>
          <a:p>
            <a:pPr eaLnBrk="1" hangingPunct="1"/>
            <a:r>
              <a:rPr lang="en-GB" altLang="en-US" sz="2600">
                <a:latin typeface="Comic Sans MS" panose="030F0902030302020204" pitchFamily="66" charset="0"/>
              </a:rPr>
              <a:t>Are the following statements true or false?  </a:t>
            </a:r>
          </a:p>
          <a:p>
            <a:pPr eaLnBrk="1" hangingPunct="1"/>
            <a:endParaRPr lang="en-GB" altLang="en-US" sz="2600">
              <a:latin typeface="Comic Sans MS" panose="030F0902030302020204" pitchFamily="66" charset="0"/>
            </a:endParaRPr>
          </a:p>
          <a:p>
            <a:pPr eaLnBrk="1" hangingPunct="1"/>
            <a:r>
              <a:rPr lang="en-GB" altLang="en-US" sz="2600">
                <a:latin typeface="Comic Sans MS" panose="030F0902030302020204" pitchFamily="66" charset="0"/>
              </a:rPr>
              <a:t>Try and answer the bonus questions</a:t>
            </a:r>
          </a:p>
        </p:txBody>
      </p:sp>
      <p:pic>
        <p:nvPicPr>
          <p:cNvPr id="3076" name="Picture 4" descr="j0437791">
            <a:extLst>
              <a:ext uri="{FF2B5EF4-FFF2-40B4-BE49-F238E27FC236}">
                <a16:creationId xmlns:a16="http://schemas.microsoft.com/office/drawing/2014/main" id="{E1FF4AF2-4772-EC47-BE6C-5B20AD341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303713"/>
            <a:ext cx="1831975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j0424468">
            <a:extLst>
              <a:ext uri="{FF2B5EF4-FFF2-40B4-BE49-F238E27FC236}">
                <a16:creationId xmlns:a16="http://schemas.microsoft.com/office/drawing/2014/main" id="{F3AA4C66-4DCE-6245-A337-E70BF85CB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4249738"/>
            <a:ext cx="1728788" cy="162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 Box 10">
            <a:extLst>
              <a:ext uri="{FF2B5EF4-FFF2-40B4-BE49-F238E27FC236}">
                <a16:creationId xmlns:a16="http://schemas.microsoft.com/office/drawing/2014/main" id="{69E21ECC-6E20-B540-B6BA-F013B47E8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7418BF6B-948C-194D-8729-B9BA44B56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12290" name="Rectangle 4">
            <a:extLst>
              <a:ext uri="{FF2B5EF4-FFF2-40B4-BE49-F238E27FC236}">
                <a16:creationId xmlns:a16="http://schemas.microsoft.com/office/drawing/2014/main" id="{C75F2423-90A5-9C40-AA5C-339A9A422A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>
                <a:latin typeface="Comic Sans MS" panose="030F0902030302020204" pitchFamily="66" charset="0"/>
              </a:rPr>
              <a:t>You must be 18 years old to be able to buy alcohol.</a:t>
            </a:r>
          </a:p>
        </p:txBody>
      </p:sp>
      <p:pic>
        <p:nvPicPr>
          <p:cNvPr id="12291" name="Picture 6" descr="j0412774">
            <a:extLst>
              <a:ext uri="{FF2B5EF4-FFF2-40B4-BE49-F238E27FC236}">
                <a16:creationId xmlns:a16="http://schemas.microsoft.com/office/drawing/2014/main" id="{B84725BD-1F92-FB49-BE1F-4D4EF5C18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844675"/>
            <a:ext cx="126682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>
            <a:extLst>
              <a:ext uri="{FF2B5EF4-FFF2-40B4-BE49-F238E27FC236}">
                <a16:creationId xmlns:a16="http://schemas.microsoft.com/office/drawing/2014/main" id="{4CADF52E-0ADD-AD4A-B5AA-A7C26A545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B3FFFBF9-01C4-6642-8A46-2F1686CFE0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374D003D-FD69-8E49-9C3E-FA92DC6A6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b="1">
                <a:latin typeface="Comic Sans MS" panose="030F0902030302020204" pitchFamily="66" charset="0"/>
              </a:rPr>
              <a:t>True</a:t>
            </a:r>
          </a:p>
        </p:txBody>
      </p:sp>
      <p:pic>
        <p:nvPicPr>
          <p:cNvPr id="13315" name="Picture 4" descr="j0437791">
            <a:extLst>
              <a:ext uri="{FF2B5EF4-FFF2-40B4-BE49-F238E27FC236}">
                <a16:creationId xmlns:a16="http://schemas.microsoft.com/office/drawing/2014/main" id="{81411DD6-E16A-6144-B11B-49F5FC08A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349500"/>
            <a:ext cx="4248150" cy="348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5">
            <a:extLst>
              <a:ext uri="{FF2B5EF4-FFF2-40B4-BE49-F238E27FC236}">
                <a16:creationId xmlns:a16="http://schemas.microsoft.com/office/drawing/2014/main" id="{21363DD4-33F0-D04C-AE73-37A992791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EC035C30-ECA0-E54A-AFBF-6CEF36F61D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14338" name="Rectangle 4">
            <a:extLst>
              <a:ext uri="{FF2B5EF4-FFF2-40B4-BE49-F238E27FC236}">
                <a16:creationId xmlns:a16="http://schemas.microsoft.com/office/drawing/2014/main" id="{089B9C70-0B5A-9B45-94FA-C731E5C8E6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>
                <a:latin typeface="Comic Sans MS" panose="030F0902030302020204" pitchFamily="66" charset="0"/>
              </a:rPr>
              <a:t>Bonus question</a:t>
            </a:r>
          </a:p>
        </p:txBody>
      </p:sp>
      <p:sp>
        <p:nvSpPr>
          <p:cNvPr id="14339" name="Rectangle 5">
            <a:extLst>
              <a:ext uri="{FF2B5EF4-FFF2-40B4-BE49-F238E27FC236}">
                <a16:creationId xmlns:a16="http://schemas.microsoft.com/office/drawing/2014/main" id="{110D61B0-20CD-4446-80E0-3676798263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altLang="en-US" sz="4000" b="1">
              <a:latin typeface="Comic Sans MS" panose="030F0902030302020204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altLang="en-US" sz="4000" b="1">
                <a:latin typeface="Comic Sans MS" panose="030F0902030302020204" pitchFamily="66" charset="0"/>
              </a:rPr>
              <a:t>Can you explain why sniffing solvents is so dangerous?</a:t>
            </a:r>
          </a:p>
        </p:txBody>
      </p:sp>
      <p:pic>
        <p:nvPicPr>
          <p:cNvPr id="14340" name="Picture 8" descr="j0411388">
            <a:extLst>
              <a:ext uri="{FF2B5EF4-FFF2-40B4-BE49-F238E27FC236}">
                <a16:creationId xmlns:a16="http://schemas.microsoft.com/office/drawing/2014/main" id="{1CD8678C-A392-3C4C-A12B-8F7D59FAB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63" y="4149725"/>
            <a:ext cx="2078037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9" descr="j0434411">
            <a:extLst>
              <a:ext uri="{FF2B5EF4-FFF2-40B4-BE49-F238E27FC236}">
                <a16:creationId xmlns:a16="http://schemas.microsoft.com/office/drawing/2014/main" id="{3410AAB3-4E64-D940-AB9F-D8ED9CFCB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4813"/>
            <a:ext cx="162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7">
            <a:extLst>
              <a:ext uri="{FF2B5EF4-FFF2-40B4-BE49-F238E27FC236}">
                <a16:creationId xmlns:a16="http://schemas.microsoft.com/office/drawing/2014/main" id="{383172DA-A798-6F4A-8E53-58C3E4F95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8B177E3E-5A5A-D840-85CA-B7A4F3221E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C293105B-01FB-764C-A925-537748AAE7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>
                <a:solidFill>
                  <a:srgbClr val="FF0000"/>
                </a:solidFill>
                <a:latin typeface="Comic Sans MS" panose="030F0902030302020204" pitchFamily="66" charset="0"/>
              </a:rPr>
              <a:t>Answer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9D07F49-3211-F240-A1E1-6BC263846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153400" cy="4038600"/>
          </a:xfrm>
        </p:spPr>
        <p:txBody>
          <a:bodyPr/>
          <a:lstStyle/>
          <a:p>
            <a:pPr eaLnBrk="1" hangingPunct="1"/>
            <a:endParaRPr lang="en-GB" altLang="en-US"/>
          </a:p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Solvents can cause death by stopping a person breathing.</a:t>
            </a:r>
          </a:p>
          <a:p>
            <a:pPr eaLnBrk="1" hangingPunct="1">
              <a:buFont typeface="Wingdings" pitchFamily="2" charset="2"/>
              <a:buNone/>
            </a:pPr>
            <a:endParaRPr lang="en-GB" altLang="en-US"/>
          </a:p>
        </p:txBody>
      </p:sp>
      <p:pic>
        <p:nvPicPr>
          <p:cNvPr id="15364" name="Picture 4" descr="j0310734">
            <a:extLst>
              <a:ext uri="{FF2B5EF4-FFF2-40B4-BE49-F238E27FC236}">
                <a16:creationId xmlns:a16="http://schemas.microsoft.com/office/drawing/2014/main" id="{79AFECBA-0009-1C41-B1F3-02C0DB955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573463"/>
            <a:ext cx="1827213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j0434411">
            <a:extLst>
              <a:ext uri="{FF2B5EF4-FFF2-40B4-BE49-F238E27FC236}">
                <a16:creationId xmlns:a16="http://schemas.microsoft.com/office/drawing/2014/main" id="{A034868B-7A75-384D-B331-7C6E4C0F2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5367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 Box 7">
            <a:extLst>
              <a:ext uri="{FF2B5EF4-FFF2-40B4-BE49-F238E27FC236}">
                <a16:creationId xmlns:a16="http://schemas.microsoft.com/office/drawing/2014/main" id="{B7D9E00F-6E9C-E64E-8F92-AEA82C964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9579AAEE-7C25-864E-946A-A2322E5A12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16386" name="Rectangle 4">
            <a:extLst>
              <a:ext uri="{FF2B5EF4-FFF2-40B4-BE49-F238E27FC236}">
                <a16:creationId xmlns:a16="http://schemas.microsoft.com/office/drawing/2014/main" id="{D529887F-5979-7745-AA5F-CAF98CE330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153400" cy="1143000"/>
          </a:xfrm>
        </p:spPr>
        <p:txBody>
          <a:bodyPr/>
          <a:lstStyle/>
          <a:p>
            <a:pPr algn="ctr" eaLnBrk="1" hangingPunct="1"/>
            <a:r>
              <a:rPr lang="en-GB" altLang="en-US" sz="3200" b="1">
                <a:latin typeface="Comic Sans MS" panose="030F0902030302020204" pitchFamily="66" charset="0"/>
              </a:rPr>
              <a:t>Glue is an example of a solvent.</a:t>
            </a:r>
          </a:p>
        </p:txBody>
      </p:sp>
      <p:pic>
        <p:nvPicPr>
          <p:cNvPr id="16387" name="Picture 6" descr="j0281045">
            <a:extLst>
              <a:ext uri="{FF2B5EF4-FFF2-40B4-BE49-F238E27FC236}">
                <a16:creationId xmlns:a16="http://schemas.microsoft.com/office/drawing/2014/main" id="{60348C18-034E-534B-B5F5-35BE0B619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349500"/>
            <a:ext cx="2241550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7">
            <a:extLst>
              <a:ext uri="{FF2B5EF4-FFF2-40B4-BE49-F238E27FC236}">
                <a16:creationId xmlns:a16="http://schemas.microsoft.com/office/drawing/2014/main" id="{F306FA6A-037A-F646-923F-B31B8E2C9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4005263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400">
              <a:solidFill>
                <a:schemeClr val="bg1"/>
              </a:solidFill>
            </a:endParaRPr>
          </a:p>
        </p:txBody>
      </p:sp>
      <p:pic>
        <p:nvPicPr>
          <p:cNvPr id="16389" name="Picture 8" descr="j0411388">
            <a:extLst>
              <a:ext uri="{FF2B5EF4-FFF2-40B4-BE49-F238E27FC236}">
                <a16:creationId xmlns:a16="http://schemas.microsoft.com/office/drawing/2014/main" id="{D032BBE9-BB86-C945-AF27-8B58D6E75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860800"/>
            <a:ext cx="7921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 Box 7">
            <a:extLst>
              <a:ext uri="{FF2B5EF4-FFF2-40B4-BE49-F238E27FC236}">
                <a16:creationId xmlns:a16="http://schemas.microsoft.com/office/drawing/2014/main" id="{CE66958B-24BB-A643-8A83-8958BA54D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E7316FC5-C8CF-DD4D-97FD-AF302FC102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98D42B53-7886-CE4C-AB99-B0AA88C9F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b="1">
                <a:latin typeface="Comic Sans MS" panose="030F0902030302020204" pitchFamily="66" charset="0"/>
              </a:rPr>
              <a:t>True</a:t>
            </a:r>
          </a:p>
        </p:txBody>
      </p:sp>
      <p:pic>
        <p:nvPicPr>
          <p:cNvPr id="17411" name="Picture 3" descr="j0437791">
            <a:extLst>
              <a:ext uri="{FF2B5EF4-FFF2-40B4-BE49-F238E27FC236}">
                <a16:creationId xmlns:a16="http://schemas.microsoft.com/office/drawing/2014/main" id="{D2FF0A97-604B-DD41-BEE9-56E65FC60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349500"/>
            <a:ext cx="4248150" cy="348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5">
            <a:extLst>
              <a:ext uri="{FF2B5EF4-FFF2-40B4-BE49-F238E27FC236}">
                <a16:creationId xmlns:a16="http://schemas.microsoft.com/office/drawing/2014/main" id="{60BBA452-87D0-4341-9A4C-885F71298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BA9D1777-170F-4243-9144-47E8978879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BCA5527-8A15-954C-A8E7-7CECA3E17D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>
                <a:latin typeface="Comic Sans MS" panose="030F0902030302020204" pitchFamily="66" charset="0"/>
              </a:rPr>
              <a:t>Bonus question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D6543F7-3EEE-8A41-BB33-C5797EA8E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>
                <a:latin typeface="Comic Sans MS" panose="030F0902030302020204" pitchFamily="66" charset="0"/>
              </a:rPr>
              <a:t>Put the following in order of strongest to weakest per volume of alcohol.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</a:rPr>
              <a:t>Shandy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</a:rPr>
              <a:t>Coke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</a:rPr>
              <a:t>Wine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</a:rPr>
              <a:t>Cider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</a:rPr>
              <a:t>vodka</a:t>
            </a:r>
          </a:p>
        </p:txBody>
      </p:sp>
      <p:pic>
        <p:nvPicPr>
          <p:cNvPr id="18436" name="Picture 4" descr="j0434411">
            <a:extLst>
              <a:ext uri="{FF2B5EF4-FFF2-40B4-BE49-F238E27FC236}">
                <a16:creationId xmlns:a16="http://schemas.microsoft.com/office/drawing/2014/main" id="{804BD09A-9E51-9B4C-A5AC-0A1749A7E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260350"/>
            <a:ext cx="13938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 Box 6">
            <a:extLst>
              <a:ext uri="{FF2B5EF4-FFF2-40B4-BE49-F238E27FC236}">
                <a16:creationId xmlns:a16="http://schemas.microsoft.com/office/drawing/2014/main" id="{921B9F93-0C8E-0D49-8BDE-3C9BCAFA1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061F077F-FEDA-8845-9920-2C0DF9B58C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6A1F7007-AFED-164C-993C-5C5ABB3BEA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>
                <a:solidFill>
                  <a:srgbClr val="FF0000"/>
                </a:solidFill>
                <a:latin typeface="Comic Sans MS" panose="030F0902030302020204" pitchFamily="66" charset="0"/>
              </a:rPr>
              <a:t>Answer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E2CB07A-102A-2D4E-A3C1-E4B502C26C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</a:rPr>
              <a:t>Vodka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</a:rPr>
              <a:t>Wine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</a:rPr>
              <a:t>Cider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</a:rPr>
              <a:t>Shandy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</a:rPr>
              <a:t>Coke</a:t>
            </a:r>
          </a:p>
        </p:txBody>
      </p:sp>
      <p:pic>
        <p:nvPicPr>
          <p:cNvPr id="19460" name="Picture 5" descr="j0434411">
            <a:extLst>
              <a:ext uri="{FF2B5EF4-FFF2-40B4-BE49-F238E27FC236}">
                <a16:creationId xmlns:a16="http://schemas.microsoft.com/office/drawing/2014/main" id="{0E149631-0591-7945-A36A-4A30D2CB0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15367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6">
            <a:extLst>
              <a:ext uri="{FF2B5EF4-FFF2-40B4-BE49-F238E27FC236}">
                <a16:creationId xmlns:a16="http://schemas.microsoft.com/office/drawing/2014/main" id="{8236614C-0B4C-7A44-B0CA-E8BD72DAA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044838B1-FC82-C942-AC4A-C55C8FEB51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20482" name="Rectangle 4">
            <a:extLst>
              <a:ext uri="{FF2B5EF4-FFF2-40B4-BE49-F238E27FC236}">
                <a16:creationId xmlns:a16="http://schemas.microsoft.com/office/drawing/2014/main" id="{70F780A7-D10C-2E47-9DB4-2FE7C896BD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153400" cy="1143000"/>
          </a:xfrm>
        </p:spPr>
        <p:txBody>
          <a:bodyPr/>
          <a:lstStyle/>
          <a:p>
            <a:pPr eaLnBrk="1" hangingPunct="1"/>
            <a:r>
              <a:rPr lang="en-GB" altLang="en-US" sz="4000">
                <a:latin typeface="Comic Sans MS" panose="030F0902030302020204" pitchFamily="66" charset="0"/>
              </a:rPr>
              <a:t>A unit of wine has more volume of alcohol than a unit of vodka.</a:t>
            </a:r>
          </a:p>
        </p:txBody>
      </p:sp>
      <p:pic>
        <p:nvPicPr>
          <p:cNvPr id="20483" name="Picture 5" descr="j0437767">
            <a:extLst>
              <a:ext uri="{FF2B5EF4-FFF2-40B4-BE49-F238E27FC236}">
                <a16:creationId xmlns:a16="http://schemas.microsoft.com/office/drawing/2014/main" id="{488AE060-E515-8346-B731-D053DE737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133600"/>
            <a:ext cx="195580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6" descr="j0437769">
            <a:extLst>
              <a:ext uri="{FF2B5EF4-FFF2-40B4-BE49-F238E27FC236}">
                <a16:creationId xmlns:a16="http://schemas.microsoft.com/office/drawing/2014/main" id="{F2743E5A-DAAF-8B49-96BB-34829B627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888" y="2060575"/>
            <a:ext cx="990600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 Box 6">
            <a:extLst>
              <a:ext uri="{FF2B5EF4-FFF2-40B4-BE49-F238E27FC236}">
                <a16:creationId xmlns:a16="http://schemas.microsoft.com/office/drawing/2014/main" id="{9B32A24C-B2FD-8945-BBB0-B03049AE6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1E932F42-CAE7-A048-9950-C857C6B90A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pic>
        <p:nvPicPr>
          <p:cNvPr id="21506" name="Picture 4" descr="j0424468">
            <a:extLst>
              <a:ext uri="{FF2B5EF4-FFF2-40B4-BE49-F238E27FC236}">
                <a16:creationId xmlns:a16="http://schemas.microsoft.com/office/drawing/2014/main" id="{1BEACCB8-D846-5142-BF21-AAEAAFAA9C61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213" y="2420938"/>
            <a:ext cx="3332162" cy="3135312"/>
          </a:xfrm>
          <a:noFill/>
        </p:spPr>
      </p:pic>
      <p:sp>
        <p:nvSpPr>
          <p:cNvPr id="21507" name="Rectangle 5">
            <a:extLst>
              <a:ext uri="{FF2B5EF4-FFF2-40B4-BE49-F238E27FC236}">
                <a16:creationId xmlns:a16="http://schemas.microsoft.com/office/drawing/2014/main" id="{14880B72-2A99-2341-8327-803C2A14A9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GB" altLang="en-US" sz="4800" b="1">
                <a:latin typeface="Comic Sans MS" panose="030F0902030302020204" pitchFamily="66" charset="0"/>
              </a:rPr>
              <a:t>False</a:t>
            </a: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463E97E2-4958-7841-8DB6-80CBD7F10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C60EBCC6-88F7-6544-86F7-58318B751D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4098" name="Rectangle 9">
            <a:extLst>
              <a:ext uri="{FF2B5EF4-FFF2-40B4-BE49-F238E27FC236}">
                <a16:creationId xmlns:a16="http://schemas.microsoft.com/office/drawing/2014/main" id="{23F77628-0E20-3241-9DCF-49FCA95EA9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15888"/>
            <a:ext cx="8153400" cy="1516062"/>
          </a:xfrm>
        </p:spPr>
        <p:txBody>
          <a:bodyPr/>
          <a:lstStyle/>
          <a:p>
            <a:pPr algn="ctr" eaLnBrk="1" hangingPunct="1"/>
            <a:r>
              <a:rPr lang="en-GB" altLang="en-US" sz="4800">
                <a:latin typeface="Comic Sans MS" panose="030F0902030302020204" pitchFamily="66" charset="0"/>
              </a:rPr>
              <a:t>Alcohol is a drug</a:t>
            </a:r>
          </a:p>
        </p:txBody>
      </p:sp>
      <p:pic>
        <p:nvPicPr>
          <p:cNvPr id="4099" name="Picture 10" descr="j0237675">
            <a:extLst>
              <a:ext uri="{FF2B5EF4-FFF2-40B4-BE49-F238E27FC236}">
                <a16:creationId xmlns:a16="http://schemas.microsoft.com/office/drawing/2014/main" id="{95BAE3E5-B7BA-CE44-ACC9-C29428931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2157413"/>
            <a:ext cx="2938463" cy="321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>
            <a:extLst>
              <a:ext uri="{FF2B5EF4-FFF2-40B4-BE49-F238E27FC236}">
                <a16:creationId xmlns:a16="http://schemas.microsoft.com/office/drawing/2014/main" id="{59439F8B-B8D3-AC48-8E68-78D969DFC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2E47204C-0806-6B46-A9D1-224F4CA721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98B7EFB2-B2FA-E04C-AB74-F883E49CD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>
                <a:latin typeface="Comic Sans MS" panose="030F0902030302020204" pitchFamily="66" charset="0"/>
              </a:rPr>
              <a:t>Bonus question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4E1AC8E-7CA8-9D4E-A532-A11CDC40DDD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773238"/>
            <a:ext cx="8153400" cy="4038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GB" altLang="en-US">
              <a:latin typeface="Comic Sans MS" panose="030F0902030302020204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>
                <a:latin typeface="Comic Sans MS" panose="030F0902030302020204" pitchFamily="66" charset="0"/>
              </a:rPr>
              <a:t>Can you describe some of the effects that drinking a lot of alcohol can have on a person?</a:t>
            </a:r>
          </a:p>
          <a:p>
            <a:pPr algn="ctr" eaLnBrk="1" hangingPunct="1">
              <a:buFont typeface="Wingdings" pitchFamily="2" charset="2"/>
              <a:buNone/>
            </a:pPr>
            <a:endParaRPr lang="en-GB" altLang="en-US">
              <a:latin typeface="Comic Sans MS" panose="030F0902030302020204" pitchFamily="66" charset="0"/>
            </a:endParaRPr>
          </a:p>
        </p:txBody>
      </p:sp>
      <p:pic>
        <p:nvPicPr>
          <p:cNvPr id="22532" name="Picture 6" descr="j0135203">
            <a:extLst>
              <a:ext uri="{FF2B5EF4-FFF2-40B4-BE49-F238E27FC236}">
                <a16:creationId xmlns:a16="http://schemas.microsoft.com/office/drawing/2014/main" id="{31961B6C-72A5-B341-89C7-BF4FD4FFB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213100"/>
            <a:ext cx="21717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7" descr="j0434411">
            <a:extLst>
              <a:ext uri="{FF2B5EF4-FFF2-40B4-BE49-F238E27FC236}">
                <a16:creationId xmlns:a16="http://schemas.microsoft.com/office/drawing/2014/main" id="{629E4AC0-EB39-3941-9F35-E6611E049C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49275"/>
            <a:ext cx="1497012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 Box 7">
            <a:extLst>
              <a:ext uri="{FF2B5EF4-FFF2-40B4-BE49-F238E27FC236}">
                <a16:creationId xmlns:a16="http://schemas.microsoft.com/office/drawing/2014/main" id="{9F2A921D-4CDA-8D43-B2C3-04E69088A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E87394C7-C56C-F34E-817F-9BE14A9F7C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17577908-3F0B-AC4B-8C63-4C103B6972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552950"/>
          </a:xfrm>
        </p:spPr>
        <p:txBody>
          <a:bodyPr/>
          <a:lstStyle/>
          <a:p>
            <a:pPr eaLnBrk="1" hangingPunct="1"/>
            <a:r>
              <a:rPr lang="en-GB" altLang="en-US" b="1">
                <a:latin typeface="Comic Sans MS" panose="030F0902030302020204" pitchFamily="66" charset="0"/>
              </a:rPr>
              <a:t>Loss of balance, not able to walk properly</a:t>
            </a:r>
          </a:p>
          <a:p>
            <a:pPr eaLnBrk="1" hangingPunct="1"/>
            <a:r>
              <a:rPr lang="en-GB" altLang="en-US" b="1">
                <a:latin typeface="Comic Sans MS" panose="030F0902030302020204" pitchFamily="66" charset="0"/>
              </a:rPr>
              <a:t>Become aggressive</a:t>
            </a:r>
          </a:p>
          <a:p>
            <a:pPr eaLnBrk="1" hangingPunct="1"/>
            <a:r>
              <a:rPr lang="en-GB" altLang="en-US" b="1">
                <a:latin typeface="Comic Sans MS" panose="030F0902030302020204" pitchFamily="66" charset="0"/>
              </a:rPr>
              <a:t>Anti-social behaviour e.g. fighting</a:t>
            </a:r>
          </a:p>
          <a:p>
            <a:pPr eaLnBrk="1" hangingPunct="1"/>
            <a:r>
              <a:rPr lang="en-GB" altLang="en-US" b="1">
                <a:latin typeface="Comic Sans MS" panose="030F0902030302020204" pitchFamily="66" charset="0"/>
              </a:rPr>
              <a:t>Being sick</a:t>
            </a:r>
          </a:p>
          <a:p>
            <a:pPr eaLnBrk="1" hangingPunct="1"/>
            <a:r>
              <a:rPr lang="en-GB" altLang="en-US" b="1">
                <a:latin typeface="Comic Sans MS" panose="030F0902030302020204" pitchFamily="66" charset="0"/>
              </a:rPr>
              <a:t>Become unconscious</a:t>
            </a:r>
          </a:p>
          <a:p>
            <a:pPr eaLnBrk="1" hangingPunct="1"/>
            <a:r>
              <a:rPr lang="en-US" altLang="en-US" b="1">
                <a:latin typeface="Comic Sans MS" panose="030F0902030302020204" pitchFamily="66" charset="0"/>
              </a:rPr>
              <a:t>Less inhibited (do things that perhaps you wouldn’t do if you were not drunk)</a:t>
            </a:r>
          </a:p>
          <a:p>
            <a:pPr eaLnBrk="1" hangingPunct="1"/>
            <a:endParaRPr lang="en-GB" altLang="en-US"/>
          </a:p>
          <a:p>
            <a:pPr eaLnBrk="1" hangingPunct="1"/>
            <a:endParaRPr lang="en-GB" altLang="en-US"/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C28A912C-369E-6B42-99BC-8B21E94C37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GB" altLang="en-US">
                <a:latin typeface="Comic Sans MS" panose="030F0902030302020204" pitchFamily="66" charset="0"/>
              </a:rPr>
              <a:t>Answer</a:t>
            </a:r>
          </a:p>
        </p:txBody>
      </p:sp>
      <p:pic>
        <p:nvPicPr>
          <p:cNvPr id="23556" name="Picture 5" descr="j0434411">
            <a:extLst>
              <a:ext uri="{FF2B5EF4-FFF2-40B4-BE49-F238E27FC236}">
                <a16:creationId xmlns:a16="http://schemas.microsoft.com/office/drawing/2014/main" id="{C34DE6DD-17D9-7148-9D34-12572C2AD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47161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ext Box 6">
            <a:extLst>
              <a:ext uri="{FF2B5EF4-FFF2-40B4-BE49-F238E27FC236}">
                <a16:creationId xmlns:a16="http://schemas.microsoft.com/office/drawing/2014/main" id="{A49964A4-5A2E-9845-AB33-D624889D7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5BFE3AD2-5619-574E-AA10-54B4DB2776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5341899E-9D26-D84B-B6C1-0F65D659CB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>
                <a:latin typeface="Comic Sans MS" panose="030F0902030302020204" pitchFamily="66" charset="0"/>
              </a:rPr>
              <a:t>You must be 18 years and over to buy </a:t>
            </a:r>
            <a:r>
              <a:rPr lang="en-GB" altLang="en-US" sz="4000" u="sng">
                <a:latin typeface="Comic Sans MS" panose="030F0902030302020204" pitchFamily="66" charset="0"/>
              </a:rPr>
              <a:t>all</a:t>
            </a:r>
            <a:r>
              <a:rPr lang="en-GB" altLang="en-US" sz="4000">
                <a:latin typeface="Comic Sans MS" panose="030F0902030302020204" pitchFamily="66" charset="0"/>
              </a:rPr>
              <a:t> solvents.</a:t>
            </a:r>
          </a:p>
        </p:txBody>
      </p:sp>
      <p:pic>
        <p:nvPicPr>
          <p:cNvPr id="24579" name="Picture 5" descr="j0412646">
            <a:extLst>
              <a:ext uri="{FF2B5EF4-FFF2-40B4-BE49-F238E27FC236}">
                <a16:creationId xmlns:a16="http://schemas.microsoft.com/office/drawing/2014/main" id="{A39D4B84-0A3C-AA4E-A21A-2647AAC89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700213"/>
            <a:ext cx="4344987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6">
            <a:extLst>
              <a:ext uri="{FF2B5EF4-FFF2-40B4-BE49-F238E27FC236}">
                <a16:creationId xmlns:a16="http://schemas.microsoft.com/office/drawing/2014/main" id="{1D705593-D318-8043-B6DB-EDC2EF503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65400"/>
            <a:ext cx="1366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0">
                <a:solidFill>
                  <a:schemeClr val="bg1"/>
                </a:solidFill>
              </a:rPr>
              <a:t>deodrant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AA4AB614-2C45-FA49-89BD-8D9555B53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922C5B9E-45D4-BE4B-A43C-ABA27A2122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pic>
        <p:nvPicPr>
          <p:cNvPr id="25602" name="Picture 2" descr="j0424468">
            <a:extLst>
              <a:ext uri="{FF2B5EF4-FFF2-40B4-BE49-F238E27FC236}">
                <a16:creationId xmlns:a16="http://schemas.microsoft.com/office/drawing/2014/main" id="{0E613914-A783-5A47-9C73-7B37FC9A887D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213" y="2420938"/>
            <a:ext cx="3332162" cy="3135312"/>
          </a:xfrm>
          <a:noFill/>
        </p:spPr>
      </p:pic>
      <p:sp>
        <p:nvSpPr>
          <p:cNvPr id="25603" name="Rectangle 3">
            <a:extLst>
              <a:ext uri="{FF2B5EF4-FFF2-40B4-BE49-F238E27FC236}">
                <a16:creationId xmlns:a16="http://schemas.microsoft.com/office/drawing/2014/main" id="{FBDCCBA7-EF64-6240-B2AE-CB642684D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GB" altLang="en-US" sz="4800" b="1">
                <a:latin typeface="Comic Sans MS" panose="030F0902030302020204" pitchFamily="66" charset="0"/>
              </a:rPr>
              <a:t>False</a:t>
            </a: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6875290C-8BA9-8E42-A11E-9CA6502F2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D9DF992F-A717-6B42-886F-BF74E4365D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6A31E795-7102-764A-B850-BAB3D7DADA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153400" cy="936625"/>
          </a:xfrm>
        </p:spPr>
        <p:txBody>
          <a:bodyPr/>
          <a:lstStyle/>
          <a:p>
            <a:pPr algn="ctr" eaLnBrk="1" hangingPunct="1"/>
            <a:r>
              <a:rPr lang="en-GB" altLang="en-US">
                <a:latin typeface="Comic Sans MS" panose="030F0902030302020204" pitchFamily="66" charset="0"/>
              </a:rPr>
              <a:t>Bonus question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0E7D20D-7A8B-F84D-8350-6132BDBC0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altLang="en-US" b="1">
              <a:latin typeface="Comic Sans MS" panose="030F0902030302020204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Can you give 3 more examples of solvents that are dangerous to sniff?</a:t>
            </a:r>
          </a:p>
        </p:txBody>
      </p:sp>
      <p:pic>
        <p:nvPicPr>
          <p:cNvPr id="26628" name="Picture 4" descr="j0434411">
            <a:extLst>
              <a:ext uri="{FF2B5EF4-FFF2-40B4-BE49-F238E27FC236}">
                <a16:creationId xmlns:a16="http://schemas.microsoft.com/office/drawing/2014/main" id="{6B47A275-9DC4-F64E-A4FF-0373CC923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62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Text Box 6">
            <a:extLst>
              <a:ext uri="{FF2B5EF4-FFF2-40B4-BE49-F238E27FC236}">
                <a16:creationId xmlns:a16="http://schemas.microsoft.com/office/drawing/2014/main" id="{2CCC4C28-3016-1644-B257-2E42AC845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770077EF-5643-BA43-B9C1-0D9ECF179E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2668ECD8-0C98-9246-B76E-1D5534CE7A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>
                <a:solidFill>
                  <a:srgbClr val="FF0000"/>
                </a:solidFill>
                <a:latin typeface="Comic Sans MS" panose="030F0902030302020204" pitchFamily="66" charset="0"/>
              </a:rPr>
              <a:t>Answer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970C085-A3DB-7C49-BA18-F65130E894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</a:rPr>
              <a:t>glue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</a:rPr>
              <a:t>nail varnish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</a:rPr>
              <a:t>hairspray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</a:rPr>
              <a:t>petrol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</a:rPr>
              <a:t>or lighter fuel</a:t>
            </a:r>
          </a:p>
          <a:p>
            <a:pPr algn="ctr" eaLnBrk="1" hangingPunct="1">
              <a:buFont typeface="Wingdings" pitchFamily="2" charset="2"/>
              <a:buNone/>
            </a:pPr>
            <a:endParaRPr lang="en-GB" altLang="en-US" sz="3600" b="1">
              <a:latin typeface="Comic Sans MS" panose="030F0902030302020204" pitchFamily="66" charset="0"/>
            </a:endParaRPr>
          </a:p>
        </p:txBody>
      </p:sp>
      <p:pic>
        <p:nvPicPr>
          <p:cNvPr id="27652" name="Picture 4" descr="j0434411">
            <a:extLst>
              <a:ext uri="{FF2B5EF4-FFF2-40B4-BE49-F238E27FC236}">
                <a16:creationId xmlns:a16="http://schemas.microsoft.com/office/drawing/2014/main" id="{6FC5B788-FF69-9F45-98E1-1444E6E4E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62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Text Box 6">
            <a:extLst>
              <a:ext uri="{FF2B5EF4-FFF2-40B4-BE49-F238E27FC236}">
                <a16:creationId xmlns:a16="http://schemas.microsoft.com/office/drawing/2014/main" id="{1449ED16-43EB-5E40-AD5E-5474A0670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DB0B5557-B06D-0B4C-A134-80D3F20E8D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FE81DAB2-9201-0741-A6DB-3DBDA9B186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>
                <a:latin typeface="Comic Sans MS" panose="030F0902030302020204" pitchFamily="66" charset="0"/>
              </a:rPr>
              <a:t>Alcohol is a stimulant it speeds the body up.</a:t>
            </a:r>
          </a:p>
        </p:txBody>
      </p:sp>
      <p:pic>
        <p:nvPicPr>
          <p:cNvPr id="28675" name="Picture 4" descr="j0407870">
            <a:extLst>
              <a:ext uri="{FF2B5EF4-FFF2-40B4-BE49-F238E27FC236}">
                <a16:creationId xmlns:a16="http://schemas.microsoft.com/office/drawing/2014/main" id="{72D7DC42-9958-8441-B5A5-0E7AB8CFA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88" y="2133600"/>
            <a:ext cx="2817812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 Box 5">
            <a:extLst>
              <a:ext uri="{FF2B5EF4-FFF2-40B4-BE49-F238E27FC236}">
                <a16:creationId xmlns:a16="http://schemas.microsoft.com/office/drawing/2014/main" id="{D13F1619-CAC7-2D44-97A5-358EDF181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718B9F9E-6BD6-1441-9629-21F8C4295A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pic>
        <p:nvPicPr>
          <p:cNvPr id="29698" name="Picture 2" descr="j0424468">
            <a:extLst>
              <a:ext uri="{FF2B5EF4-FFF2-40B4-BE49-F238E27FC236}">
                <a16:creationId xmlns:a16="http://schemas.microsoft.com/office/drawing/2014/main" id="{B799F98D-758B-A943-9F77-16E0D4B894E1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213" y="2420938"/>
            <a:ext cx="3332162" cy="3135312"/>
          </a:xfrm>
          <a:noFill/>
        </p:spPr>
      </p:pic>
      <p:sp>
        <p:nvSpPr>
          <p:cNvPr id="29699" name="Rectangle 3">
            <a:extLst>
              <a:ext uri="{FF2B5EF4-FFF2-40B4-BE49-F238E27FC236}">
                <a16:creationId xmlns:a16="http://schemas.microsoft.com/office/drawing/2014/main" id="{ED8D39F0-1E37-294B-B50D-451CB2F72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GB" altLang="en-US" sz="4800" b="1">
                <a:latin typeface="Comic Sans MS" panose="030F0902030302020204" pitchFamily="66" charset="0"/>
              </a:rPr>
              <a:t>False</a:t>
            </a:r>
          </a:p>
        </p:txBody>
      </p:sp>
      <p:sp>
        <p:nvSpPr>
          <p:cNvPr id="29701" name="Text Box 5">
            <a:extLst>
              <a:ext uri="{FF2B5EF4-FFF2-40B4-BE49-F238E27FC236}">
                <a16:creationId xmlns:a16="http://schemas.microsoft.com/office/drawing/2014/main" id="{D2552AC1-9F2D-8248-9572-AA1079F62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2DA17C65-9D2B-2540-9CBD-97477DD9B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EBF6ECAA-C693-7A4C-95F6-64F6481336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153400" cy="936625"/>
          </a:xfrm>
        </p:spPr>
        <p:txBody>
          <a:bodyPr/>
          <a:lstStyle/>
          <a:p>
            <a:pPr algn="ctr" eaLnBrk="1" hangingPunct="1"/>
            <a:r>
              <a:rPr lang="en-GB" altLang="en-US">
                <a:latin typeface="Comic Sans MS" panose="030F0902030302020204" pitchFamily="66" charset="0"/>
              </a:rPr>
              <a:t>Bonus question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EAE7B57-4CFB-FC41-978D-EF0FEFAB7C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altLang="en-US" b="1">
              <a:latin typeface="Comic Sans MS" panose="030F0902030302020204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What is binge drinking?</a:t>
            </a:r>
          </a:p>
        </p:txBody>
      </p:sp>
      <p:pic>
        <p:nvPicPr>
          <p:cNvPr id="30724" name="Picture 4" descr="j0434411">
            <a:extLst>
              <a:ext uri="{FF2B5EF4-FFF2-40B4-BE49-F238E27FC236}">
                <a16:creationId xmlns:a16="http://schemas.microsoft.com/office/drawing/2014/main" id="{D67E22FB-37BD-1A4A-A838-72609DC62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62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ext Box 6">
            <a:extLst>
              <a:ext uri="{FF2B5EF4-FFF2-40B4-BE49-F238E27FC236}">
                <a16:creationId xmlns:a16="http://schemas.microsoft.com/office/drawing/2014/main" id="{FB8D88AF-23B1-F944-BA42-44DE2CCC6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9A9D4334-9E81-3547-9E03-7BD791ADB6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A98FF232-82D7-2542-9A92-BDFC52641C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>
                <a:solidFill>
                  <a:srgbClr val="FF0000"/>
                </a:solidFill>
                <a:latin typeface="Comic Sans MS" panose="030F0902030302020204" pitchFamily="66" charset="0"/>
              </a:rPr>
              <a:t>Answer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FAC3442-DAB9-014C-A571-D30C597FBC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altLang="en-US" sz="3600" b="1">
              <a:latin typeface="Comic Sans MS" panose="030F0902030302020204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</a:rPr>
              <a:t>Binge drinking is when a person drinks a lot of alcohol in a short space of time. More than 6 units for a woman in one session and 8 units for a man in one session.</a:t>
            </a:r>
          </a:p>
        </p:txBody>
      </p:sp>
      <p:pic>
        <p:nvPicPr>
          <p:cNvPr id="31748" name="Picture 4" descr="j0434411">
            <a:extLst>
              <a:ext uri="{FF2B5EF4-FFF2-40B4-BE49-F238E27FC236}">
                <a16:creationId xmlns:a16="http://schemas.microsoft.com/office/drawing/2014/main" id="{303F4B44-378A-9443-9D3F-98AAEA523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62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Text Box 6">
            <a:extLst>
              <a:ext uri="{FF2B5EF4-FFF2-40B4-BE49-F238E27FC236}">
                <a16:creationId xmlns:a16="http://schemas.microsoft.com/office/drawing/2014/main" id="{D7A3E58A-A68B-784E-A558-5C7EB3510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2142F576-3FB9-1D44-8779-4479DC9E2F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50ED939C-8D72-C543-BEF0-476179F940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5400" b="1">
                <a:latin typeface="Comic Sans MS" panose="030F0902030302020204" pitchFamily="66" charset="0"/>
              </a:rPr>
              <a:t>True</a:t>
            </a:r>
          </a:p>
        </p:txBody>
      </p:sp>
      <p:pic>
        <p:nvPicPr>
          <p:cNvPr id="5123" name="Picture 4" descr="j0437791">
            <a:extLst>
              <a:ext uri="{FF2B5EF4-FFF2-40B4-BE49-F238E27FC236}">
                <a16:creationId xmlns:a16="http://schemas.microsoft.com/office/drawing/2014/main" id="{CF2BCB88-B8B4-B24D-B0BF-05862E22F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349500"/>
            <a:ext cx="4248150" cy="348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5">
            <a:extLst>
              <a:ext uri="{FF2B5EF4-FFF2-40B4-BE49-F238E27FC236}">
                <a16:creationId xmlns:a16="http://schemas.microsoft.com/office/drawing/2014/main" id="{2B2EDA3D-EF57-924A-AE91-1AEA64692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20B9469C-F0FC-9D49-BF24-96A77FF67A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32770" name="Rectangle 4">
            <a:extLst>
              <a:ext uri="{FF2B5EF4-FFF2-40B4-BE49-F238E27FC236}">
                <a16:creationId xmlns:a16="http://schemas.microsoft.com/office/drawing/2014/main" id="{71A405B6-A55F-D949-B0A0-EE11F3D67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404813"/>
            <a:ext cx="41878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r>
              <a:rPr lang="en-GB" altLang="en-US" sz="6600">
                <a:solidFill>
                  <a:schemeClr val="bg1"/>
                </a:solidFill>
              </a:rPr>
              <a:t>Well done</a:t>
            </a:r>
          </a:p>
        </p:txBody>
      </p:sp>
      <p:pic>
        <p:nvPicPr>
          <p:cNvPr id="32771" name="Picture 5" descr="j0437791">
            <a:extLst>
              <a:ext uri="{FF2B5EF4-FFF2-40B4-BE49-F238E27FC236}">
                <a16:creationId xmlns:a16="http://schemas.microsoft.com/office/drawing/2014/main" id="{18CE4AAF-0305-574D-94D5-C3E2DE55FAD3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844675"/>
            <a:ext cx="4968875" cy="4073525"/>
          </a:xfrm>
          <a:noFill/>
        </p:spPr>
      </p:pic>
      <p:sp>
        <p:nvSpPr>
          <p:cNvPr id="32773" name="Text Box 5">
            <a:extLst>
              <a:ext uri="{FF2B5EF4-FFF2-40B4-BE49-F238E27FC236}">
                <a16:creationId xmlns:a16="http://schemas.microsoft.com/office/drawing/2014/main" id="{647C6DC4-B6CD-7C4B-A0E7-38C279C2C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874C0F65-A833-2740-99A9-42AD83B511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6146" name="Rectangle 4">
            <a:extLst>
              <a:ext uri="{FF2B5EF4-FFF2-40B4-BE49-F238E27FC236}">
                <a16:creationId xmlns:a16="http://schemas.microsoft.com/office/drawing/2014/main" id="{EE75B50F-B52A-B149-97F8-1393465ED5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		Bonus question</a:t>
            </a:r>
          </a:p>
        </p:txBody>
      </p:sp>
      <p:sp>
        <p:nvSpPr>
          <p:cNvPr id="6147" name="Rectangle 5">
            <a:extLst>
              <a:ext uri="{FF2B5EF4-FFF2-40B4-BE49-F238E27FC236}">
                <a16:creationId xmlns:a16="http://schemas.microsoft.com/office/drawing/2014/main" id="{AE072E13-BD4B-FB4F-BF3D-2004AC29B1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altLang="en-US" sz="4800" b="1">
              <a:latin typeface="Comic Sans MS" panose="030F0902030302020204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800" b="1">
                <a:latin typeface="Comic Sans MS" panose="030F0902030302020204" pitchFamily="66" charset="0"/>
              </a:rPr>
              <a:t>What are alcopops?</a:t>
            </a:r>
          </a:p>
          <a:p>
            <a:pPr algn="ctr" eaLnBrk="1" hangingPunct="1">
              <a:buFont typeface="Wingdings" pitchFamily="2" charset="2"/>
              <a:buNone/>
            </a:pPr>
            <a:endParaRPr lang="en-GB" altLang="en-US" sz="4800" b="1">
              <a:latin typeface="Comic Sans MS" panose="030F0902030302020204" pitchFamily="66" charset="0"/>
            </a:endParaRPr>
          </a:p>
        </p:txBody>
      </p:sp>
      <p:pic>
        <p:nvPicPr>
          <p:cNvPr id="6148" name="Picture 6" descr="j0434411">
            <a:extLst>
              <a:ext uri="{FF2B5EF4-FFF2-40B4-BE49-F238E27FC236}">
                <a16:creationId xmlns:a16="http://schemas.microsoft.com/office/drawing/2014/main" id="{B748CCFD-F6B2-AB43-A06A-7BC98C4CD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162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6">
            <a:extLst>
              <a:ext uri="{FF2B5EF4-FFF2-40B4-BE49-F238E27FC236}">
                <a16:creationId xmlns:a16="http://schemas.microsoft.com/office/drawing/2014/main" id="{ADDFA671-079D-D546-B8CC-04629F1F3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8930B540-E178-1F42-A876-BD5AA26069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0E90F98F-E5A0-F44B-B41D-63F85B0D00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b="1">
                <a:solidFill>
                  <a:srgbClr val="FF0000"/>
                </a:solidFill>
                <a:latin typeface="Comic Sans MS" panose="030F0902030302020204" pitchFamily="66" charset="0"/>
              </a:rPr>
              <a:t>Answer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9B4CE29-9C2F-A94A-8BAF-6EDA23AA50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altLang="en-US"/>
          </a:p>
          <a:p>
            <a:pPr eaLnBrk="1" hangingPunct="1">
              <a:buFont typeface="Wingdings" pitchFamily="2" charset="2"/>
              <a:buNone/>
            </a:pPr>
            <a:r>
              <a:rPr lang="en-GB" altLang="en-US" b="1">
                <a:latin typeface="Comic Sans MS" panose="030F0902030302020204" pitchFamily="66" charset="0"/>
              </a:rPr>
              <a:t>A flavoured alcoholic drink, usually fizzy and fruit flavoured.</a:t>
            </a:r>
          </a:p>
        </p:txBody>
      </p:sp>
      <p:pic>
        <p:nvPicPr>
          <p:cNvPr id="7172" name="Picture 4" descr="j0434411">
            <a:extLst>
              <a:ext uri="{FF2B5EF4-FFF2-40B4-BE49-F238E27FC236}">
                <a16:creationId xmlns:a16="http://schemas.microsoft.com/office/drawing/2014/main" id="{09CBE0AE-A58E-FF41-865A-558DA3D3B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162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6">
            <a:extLst>
              <a:ext uri="{FF2B5EF4-FFF2-40B4-BE49-F238E27FC236}">
                <a16:creationId xmlns:a16="http://schemas.microsoft.com/office/drawing/2014/main" id="{E71C87DE-F07A-A748-9644-FD168DEBD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3DA7725B-F310-664C-87C8-BBB05D1FBD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02510C6F-DFBD-2C48-A821-F2CC61CBB5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153400" cy="1223963"/>
          </a:xfrm>
        </p:spPr>
        <p:txBody>
          <a:bodyPr/>
          <a:lstStyle/>
          <a:p>
            <a:pPr algn="ctr" eaLnBrk="1" hangingPunct="1"/>
            <a:r>
              <a:rPr lang="en-GB" altLang="en-US" b="1">
                <a:latin typeface="Comic Sans MS" panose="030F0902030302020204" pitchFamily="66" charset="0"/>
              </a:rPr>
              <a:t>There is no alcohol  in most</a:t>
            </a:r>
            <a:br>
              <a:rPr lang="en-GB" altLang="en-US" b="1">
                <a:latin typeface="Comic Sans MS" panose="030F0902030302020204" pitchFamily="66" charset="0"/>
              </a:rPr>
            </a:br>
            <a:r>
              <a:rPr lang="en-GB" altLang="en-US" b="1">
                <a:latin typeface="Comic Sans MS" panose="030F0902030302020204" pitchFamily="66" charset="0"/>
              </a:rPr>
              <a:t>lager or beer</a:t>
            </a:r>
          </a:p>
        </p:txBody>
      </p:sp>
      <p:pic>
        <p:nvPicPr>
          <p:cNvPr id="8195" name="Picture 8" descr="fd01227_">
            <a:extLst>
              <a:ext uri="{FF2B5EF4-FFF2-40B4-BE49-F238E27FC236}">
                <a16:creationId xmlns:a16="http://schemas.microsoft.com/office/drawing/2014/main" id="{34DFAAF9-3DA9-6744-A572-03382FA42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133600"/>
            <a:ext cx="1560513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>
            <a:extLst>
              <a:ext uri="{FF2B5EF4-FFF2-40B4-BE49-F238E27FC236}">
                <a16:creationId xmlns:a16="http://schemas.microsoft.com/office/drawing/2014/main" id="{F55FB198-AB80-E84E-848F-703990EE1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30D0A928-DF4F-1D46-999F-227D1AC0EA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0E0659D3-C24C-F44C-88A8-E3A412A85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b="1">
                <a:latin typeface="Comic Sans MS" panose="030F0902030302020204" pitchFamily="66" charset="0"/>
              </a:rPr>
              <a:t>False</a:t>
            </a:r>
          </a:p>
        </p:txBody>
      </p:sp>
      <p:pic>
        <p:nvPicPr>
          <p:cNvPr id="9219" name="Picture 4" descr="j0424468">
            <a:extLst>
              <a:ext uri="{FF2B5EF4-FFF2-40B4-BE49-F238E27FC236}">
                <a16:creationId xmlns:a16="http://schemas.microsoft.com/office/drawing/2014/main" id="{6560ACB5-EE07-6C42-9BB1-A3D742E32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420938"/>
            <a:ext cx="3311525" cy="311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>
            <a:extLst>
              <a:ext uri="{FF2B5EF4-FFF2-40B4-BE49-F238E27FC236}">
                <a16:creationId xmlns:a16="http://schemas.microsoft.com/office/drawing/2014/main" id="{50EBDF85-200B-BA40-82F7-05BA9BB33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576FC812-FD40-864E-859C-DF9DF9CAB4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418A66B4-18A8-734C-8F32-07A6B4ED5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>
                <a:latin typeface="Comic Sans MS" panose="030F0902030302020204" pitchFamily="66" charset="0"/>
              </a:rPr>
              <a:t>Bonus question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FC6AF4D-696E-3243-8E35-7802444034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altLang="en-US" sz="4400" b="1">
              <a:latin typeface="Comic Sans MS" panose="030F0902030302020204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Can you explain what a drug is? (Not examples)</a:t>
            </a:r>
          </a:p>
          <a:p>
            <a:pPr eaLnBrk="1" hangingPunct="1">
              <a:buFont typeface="Wingdings" pitchFamily="2" charset="2"/>
              <a:buNone/>
            </a:pPr>
            <a:endParaRPr lang="en-GB" altLang="en-US" sz="4400" b="1">
              <a:latin typeface="Comic Sans MS" panose="030F0902030302020204" pitchFamily="66" charset="0"/>
            </a:endParaRPr>
          </a:p>
        </p:txBody>
      </p:sp>
      <p:pic>
        <p:nvPicPr>
          <p:cNvPr id="10244" name="Picture 4" descr="j0434411">
            <a:extLst>
              <a:ext uri="{FF2B5EF4-FFF2-40B4-BE49-F238E27FC236}">
                <a16:creationId xmlns:a16="http://schemas.microsoft.com/office/drawing/2014/main" id="{78028688-9951-1045-8FE8-ACA9B5782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15367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 Box 6">
            <a:extLst>
              <a:ext uri="{FF2B5EF4-FFF2-40B4-BE49-F238E27FC236}">
                <a16:creationId xmlns:a16="http://schemas.microsoft.com/office/drawing/2014/main" id="{2A222BC9-A153-C741-AC5C-DC336B8E5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B551A159-FC86-3B47-8B4F-7AD35A401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 altLang="en-US"/>
              <a:t>© Copyright of Gwent Police  © Hawlfraint Heddlu Gwent</a:t>
            </a:r>
          </a:p>
        </p:txBody>
      </p:sp>
      <p:sp>
        <p:nvSpPr>
          <p:cNvPr id="11266" name="Rectangle 3">
            <a:extLst>
              <a:ext uri="{FF2B5EF4-FFF2-40B4-BE49-F238E27FC236}">
                <a16:creationId xmlns:a16="http://schemas.microsoft.com/office/drawing/2014/main" id="{30A5C3DE-C7E9-F44B-9039-1B251408B3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altLang="en-US" sz="4400" b="1">
              <a:latin typeface="Comic Sans MS" panose="030F0902030302020204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A drug is a substance that if put into your body (not food) changes the way your mind and body works.</a:t>
            </a:r>
          </a:p>
        </p:txBody>
      </p:sp>
      <p:sp>
        <p:nvSpPr>
          <p:cNvPr id="11267" name="Rectangle 4">
            <a:extLst>
              <a:ext uri="{FF2B5EF4-FFF2-40B4-BE49-F238E27FC236}">
                <a16:creationId xmlns:a16="http://schemas.microsoft.com/office/drawing/2014/main" id="{82531FE4-0A2F-BE43-9BEB-7114637832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b="1">
                <a:solidFill>
                  <a:srgbClr val="FF0000"/>
                </a:solidFill>
                <a:latin typeface="Comic Sans MS" panose="030F0902030302020204" pitchFamily="66" charset="0"/>
              </a:rPr>
              <a:t>Answer</a:t>
            </a:r>
          </a:p>
        </p:txBody>
      </p:sp>
      <p:pic>
        <p:nvPicPr>
          <p:cNvPr id="11268" name="Picture 5" descr="j0434411">
            <a:extLst>
              <a:ext uri="{FF2B5EF4-FFF2-40B4-BE49-F238E27FC236}">
                <a16:creationId xmlns:a16="http://schemas.microsoft.com/office/drawing/2014/main" id="{07257042-4138-E640-8586-75DFFF3AD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15367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6">
            <a:extLst>
              <a:ext uri="{FF2B5EF4-FFF2-40B4-BE49-F238E27FC236}">
                <a16:creationId xmlns:a16="http://schemas.microsoft.com/office/drawing/2014/main" id="{94E26ABA-AF0D-ED4D-8B65-014625207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6308725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  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434</TotalTime>
  <Words>916</Words>
  <Application>Microsoft Macintosh PowerPoint</Application>
  <PresentationFormat>On-screen Show (4:3)</PresentationFormat>
  <Paragraphs>166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Comic Sans MS</vt:lpstr>
      <vt:lpstr>Arial</vt:lpstr>
      <vt:lpstr>Times New Roman</vt:lpstr>
      <vt:lpstr>Wingdings</vt:lpstr>
      <vt:lpstr>Calibri</vt:lpstr>
      <vt:lpstr>Refined</vt:lpstr>
      <vt:lpstr>So what’s the problem? Teacher follow up Quiz</vt:lpstr>
      <vt:lpstr>Alcohol is a drug</vt:lpstr>
      <vt:lpstr>True</vt:lpstr>
      <vt:lpstr>  Bonus question</vt:lpstr>
      <vt:lpstr>Answer</vt:lpstr>
      <vt:lpstr>There is no alcohol  in most lager or beer</vt:lpstr>
      <vt:lpstr>False</vt:lpstr>
      <vt:lpstr>Bonus question</vt:lpstr>
      <vt:lpstr>Answer</vt:lpstr>
      <vt:lpstr>You must be 18 years old to be able to buy alcohol.</vt:lpstr>
      <vt:lpstr>True</vt:lpstr>
      <vt:lpstr>Bonus question</vt:lpstr>
      <vt:lpstr>Answer</vt:lpstr>
      <vt:lpstr>Glue is an example of a solvent.</vt:lpstr>
      <vt:lpstr>True</vt:lpstr>
      <vt:lpstr>Bonus question</vt:lpstr>
      <vt:lpstr>Answer</vt:lpstr>
      <vt:lpstr>A unit of wine has more volume of alcohol than a unit of vodka.</vt:lpstr>
      <vt:lpstr>False</vt:lpstr>
      <vt:lpstr>Bonus question</vt:lpstr>
      <vt:lpstr>Answer</vt:lpstr>
      <vt:lpstr>You must be 18 years and over to buy all solvents.</vt:lpstr>
      <vt:lpstr>False</vt:lpstr>
      <vt:lpstr>Bonus question</vt:lpstr>
      <vt:lpstr>Answer</vt:lpstr>
      <vt:lpstr>Alcohol is a stimulant it speeds the body up.</vt:lpstr>
      <vt:lpstr>False</vt:lpstr>
      <vt:lpstr>Bonus question</vt:lpstr>
      <vt:lpstr>Answer</vt:lpstr>
      <vt:lpstr>PowerPoint Presentation</vt:lpstr>
    </vt:vector>
  </TitlesOfParts>
  <Company>South Wales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what’s the problem? Teacher follow up Quiz</dc:title>
  <dc:creator>swp54722</dc:creator>
  <cp:lastModifiedBy>Andy Holland</cp:lastModifiedBy>
  <cp:revision>17</cp:revision>
  <dcterms:created xsi:type="dcterms:W3CDTF">2008-06-27T12:44:45Z</dcterms:created>
  <dcterms:modified xsi:type="dcterms:W3CDTF">2022-03-03T09:10:48Z</dcterms:modified>
</cp:coreProperties>
</file>