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367614-0DFA-E845-A3C3-8317117790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74F38C-5060-8E4F-8E76-5B98BD47751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593ECE6-6905-7A43-BE1E-9D0FBD449315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BD86260-1C29-B641-9C95-E1D66B967E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F481E78-53D8-E84C-8C80-DAC6EEE6BD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A2827-DB3A-9F44-AA05-0B83728F62D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87CED-4E08-3847-B8C1-A9840AE38E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80FE7D-6658-7F4F-9105-67DA30AA69A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CFF4550C-91F5-0148-A124-43F8A5611E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8CBA4A6-C19D-914E-9673-9B114F85EE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08F26160-4BA1-364C-B829-B9D424B7D1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D781EF-F820-4C4C-AD6D-E7EECF49AE83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6FA3E-AB87-3A4A-9324-ED4E4D437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CFB12-FBA0-384B-9D8C-5011C11256B3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6051E-700C-0D4D-90DC-12DA435F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CAF53-29C4-C440-BAC4-F48D5A002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79601-B47C-044D-BDEF-C4D85EDA4D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405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805FA-D2B6-2A49-8124-40FEAC56C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89EED-D6EB-AC48-A6E0-FDA7DACCBFA1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CB72B-8334-2C44-86D8-6628F327D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3E6C-0675-904B-A13D-B54F195BF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16166-B6D5-944A-BA04-51D969AE61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64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7ADAB-D082-2144-8144-0160B0243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57090-FD90-CA47-8885-B79293FE7960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E5AF2-2170-1F40-A8D1-751747BFD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19915-AC61-FF4C-84AA-869D4A8B1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46C0E-C269-8742-87F6-AC0CC6AE73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862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ADCA2-BE46-DB48-9884-80E0E34A4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E01EA-91DF-4742-9D2D-BE435F89508A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4440E-77F1-1145-8E01-554FD94D9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1B1EB-F30D-EA48-AC07-533782344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838DF-07FB-464B-B951-3E4156D604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453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71DF7-59D7-7649-BF95-4DAE2C614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4492B-06CF-724E-8125-430C354B69C2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68C66-AC61-444E-A19A-A88347A96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26EA1-2814-0A41-8706-4DB8765A9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CDE41-A2AB-3D4D-80D5-FDAA2E7420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226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233719-6D41-2849-A157-5E4E907B5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66185-FC1B-CB46-8C34-74451E745380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A6B80B-D955-034C-845C-8FCEFAC1E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A4BDDB9-761E-EB43-B941-881CBC23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A77DD-ACF4-3A42-8899-6DC31BF3B0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E7CFC12-74E1-1D42-9CF0-57B5E77A6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E5ECE-258C-CD41-BBD7-0AA790D951F6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845A27D-3711-5C4A-BCAD-2C7469F1C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CC7F8AC-D318-9040-A7DA-24D8B06C6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EDF24-CE0B-0B47-8DCB-D169A0C78A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555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99FE3CE-20C3-654F-9684-7DE773D29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0ACEC-4C3B-1E49-BBAF-5678BE6BAD00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A213BFA-278E-B042-AEBF-F86819223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055CE44-C363-B842-87CF-04D32ADC5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72E30-BB06-6640-B012-21E5D97A18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14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16482FC-C6C4-C54C-A55F-612CC5171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EED80-A882-E84D-9FE9-73256677F352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4C1CE51-B4CA-E748-913C-637D4A7F0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5511098-B785-224B-974B-8185F684C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E0CF8-BFF0-0747-9C08-D7ED4C631E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613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21777F-5517-314E-B45F-1CFE10780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3B90F-2AA5-634C-8BB0-A95C5BFA2563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D77448-6217-674B-8998-BDFD7BC6D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EBA44E-12EE-CD47-8ABA-6DA3CC33A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701D8-F16E-0F45-8AA8-CFA9451252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11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ED61EC-FAE2-2C45-9CC6-80696417F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4B083-6627-8C48-9655-043281628F20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71CA9E-C302-F74C-96AF-D36E0C9E1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C450D5D-80C6-044B-8122-FF7E82F81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40267-CF68-0149-9ED7-E76F477DE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784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9D060EB-9A29-8C4F-97A6-7369102EC4E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B3A6D67-4C74-074F-B5C1-E1C70BC710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CA63C-9176-BD47-9964-1F565E2B4B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6FD635-3D29-ED41-9875-11F6ADF4CF05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4CC41-CA63-5740-8C88-ADBE9329E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4A699-DB3D-5F40-9857-7658FCCE3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435DBA0-FCA5-E14B-B5C1-490CA0667E7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B0C32DC4-7255-214C-BE3F-A8AE69EA2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13">
            <a:extLst>
              <a:ext uri="{FF2B5EF4-FFF2-40B4-BE49-F238E27FC236}">
                <a16:creationId xmlns:a16="http://schemas.microsoft.com/office/drawing/2014/main" id="{9B0A0C64-4B27-F648-93EA-BABBE340D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34975"/>
            <a:ext cx="7200900" cy="532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902030302020204" pitchFamily="66" charset="0"/>
              </a:rPr>
              <a:t>Adnodd 4c  </a:t>
            </a:r>
            <a:r>
              <a:rPr lang="en-US" altLang="en-US" sz="2000" b="1"/>
              <a:t>Y Diwedd</a:t>
            </a:r>
            <a:r>
              <a:rPr lang="en-US" altLang="en-US" sz="2000" b="1">
                <a:latin typeface="Comic Sans MS" panose="030F0902030302020204" pitchFamily="66" charset="0"/>
              </a:rPr>
              <a:t>: </a:t>
            </a:r>
            <a:r>
              <a:rPr lang="en-US" altLang="en-US" sz="2000" b="1"/>
              <a:t>Y dioddefwr yn ffonio ChildLine</a:t>
            </a:r>
            <a:endParaRPr lang="en-GB" altLang="en-US" sz="2000">
              <a:latin typeface="Comic Sans MS" panose="030F0902030302020204" pitchFamily="66" charset="0"/>
            </a:endParaRPr>
          </a:p>
          <a:p>
            <a:pPr algn="ctr" eaLnBrk="1" hangingPunct="1"/>
            <a:endParaRPr lang="en-GB" altLang="en-US" sz="2000">
              <a:latin typeface="Comic Sans MS" panose="030F0902030302020204" pitchFamily="66" charset="0"/>
            </a:endParaRPr>
          </a:p>
          <a:p>
            <a:pPr algn="ctr" eaLnBrk="1" hangingPunct="1"/>
            <a:r>
              <a:rPr lang="en-GB" altLang="en-US" sz="2000">
                <a:latin typeface="Comic Sans MS" panose="030F0902030302020204" pitchFamily="66" charset="0"/>
              </a:rPr>
              <a:t>Sut allwn i fod mor dwp? Dim ond chwilio am ffrind, neu efallai gariad pe bawn i’n lwcus, oeddwn i. Pam na wnes i sylwi ei fod yn creu perthynas amhriodol ac yn gosod rhwyd y gwnes i gerdded ar fy mhen iddi? Dim ond i ni gael edrych arnyn nhw oedd y lluniau y gwnes eu hanfon ato. Doeddwn i ddim wedi bwriadu o gwbl i’r lluniau gael eu hanfon at bobl eraill. Pan sylweddolais i fod pethau wedi mynd o chwith roedd hi’n rhy hwyr. Roedd ein perthynas, a oedd yn ymddangos fel un gariadus a chyfeillgar, mewn gwirionedd yn un lle roedd e’n gwneud i mi wneud pethau yn rhywiol nad oeddwn i am eu gwneud. Rwy’n teimlo’n ofnus iawn ac mae gen i gymaint o gywilydd. Ni alla’i ddweud wrth fy Mam neu fe aiff yn wallgof.  </a:t>
            </a:r>
          </a:p>
          <a:p>
            <a:pPr algn="ctr" eaLnBrk="1" hangingPunct="1"/>
            <a:endParaRPr lang="en-GB" altLang="en-US" sz="2000">
              <a:latin typeface="Comic Sans MS" panose="030F0902030302020204" pitchFamily="66" charset="0"/>
            </a:endParaRPr>
          </a:p>
          <a:p>
            <a:pPr algn="ctr" eaLnBrk="1" hangingPunct="1"/>
            <a:r>
              <a:rPr lang="en-GB" altLang="en-US" sz="2000">
                <a:latin typeface="Comic Sans MS" panose="030F0902030302020204" pitchFamily="66" charset="0"/>
              </a:rPr>
              <a:t>Dim ond 15 oed ydw i, a allwch chi fy helpu?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178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fAITH</dc:creator>
  <cp:lastModifiedBy>Andy Holland</cp:lastModifiedBy>
  <cp:revision>8</cp:revision>
  <dcterms:created xsi:type="dcterms:W3CDTF">2013-04-23T21:47:44Z</dcterms:created>
  <dcterms:modified xsi:type="dcterms:W3CDTF">2022-03-03T00:03:08Z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d0eebad7-7c2a-4557-9ca2-032b246635d1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